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63" r:id="rId5"/>
    <p:sldId id="264" r:id="rId6"/>
    <p:sldId id="265" r:id="rId7"/>
    <p:sldId id="258" r:id="rId8"/>
    <p:sldId id="266" r:id="rId9"/>
    <p:sldId id="259" r:id="rId10"/>
    <p:sldId id="260" r:id="rId11"/>
    <p:sldId id="261" r:id="rId12"/>
    <p:sldId id="267" r:id="rId13"/>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0" autoAdjust="0"/>
    <p:restoredTop sz="94660"/>
  </p:normalViewPr>
  <p:slideViewPr>
    <p:cSldViewPr snapToGrid="0">
      <p:cViewPr varScale="1">
        <p:scale>
          <a:sx n="157" d="100"/>
          <a:sy n="157" d="100"/>
        </p:scale>
        <p:origin x="156" y="7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880FF-BC52-4ECB-A88D-3B0458C3E3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r-HR"/>
          </a:p>
        </p:txBody>
      </p:sp>
      <p:sp>
        <p:nvSpPr>
          <p:cNvPr id="3" name="Subtitle 2">
            <a:extLst>
              <a:ext uri="{FF2B5EF4-FFF2-40B4-BE49-F238E27FC236}">
                <a16:creationId xmlns:a16="http://schemas.microsoft.com/office/drawing/2014/main" id="{8338BDC0-FF89-4F91-872C-0FC8E97E30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r-HR"/>
          </a:p>
        </p:txBody>
      </p:sp>
      <p:sp>
        <p:nvSpPr>
          <p:cNvPr id="4" name="Date Placeholder 3">
            <a:extLst>
              <a:ext uri="{FF2B5EF4-FFF2-40B4-BE49-F238E27FC236}">
                <a16:creationId xmlns:a16="http://schemas.microsoft.com/office/drawing/2014/main" id="{BBCCDDBA-0162-4985-BDC5-7DB69A91759D}"/>
              </a:ext>
            </a:extLst>
          </p:cNvPr>
          <p:cNvSpPr>
            <a:spLocks noGrp="1"/>
          </p:cNvSpPr>
          <p:nvPr>
            <p:ph type="dt" sz="half" idx="10"/>
          </p:nvPr>
        </p:nvSpPr>
        <p:spPr/>
        <p:txBody>
          <a:bodyPr/>
          <a:lstStyle/>
          <a:p>
            <a:fld id="{0EE980C2-B6E0-43B9-9A7C-A67159784946}" type="datetimeFigureOut">
              <a:rPr lang="hr-HR" smtClean="0"/>
              <a:t>06.12.2019.</a:t>
            </a:fld>
            <a:endParaRPr lang="hr-HR"/>
          </a:p>
        </p:txBody>
      </p:sp>
      <p:sp>
        <p:nvSpPr>
          <p:cNvPr id="5" name="Footer Placeholder 4">
            <a:extLst>
              <a:ext uri="{FF2B5EF4-FFF2-40B4-BE49-F238E27FC236}">
                <a16:creationId xmlns:a16="http://schemas.microsoft.com/office/drawing/2014/main" id="{14A798E8-2325-4718-9982-6FD23CD95B15}"/>
              </a:ext>
            </a:extLst>
          </p:cNvPr>
          <p:cNvSpPr>
            <a:spLocks noGrp="1"/>
          </p:cNvSpPr>
          <p:nvPr>
            <p:ph type="ftr" sz="quarter" idx="11"/>
          </p:nvPr>
        </p:nvSpPr>
        <p:spPr/>
        <p:txBody>
          <a:bodyPr/>
          <a:lstStyle/>
          <a:p>
            <a:endParaRPr lang="hr-HR"/>
          </a:p>
        </p:txBody>
      </p:sp>
      <p:sp>
        <p:nvSpPr>
          <p:cNvPr id="6" name="Slide Number Placeholder 5">
            <a:extLst>
              <a:ext uri="{FF2B5EF4-FFF2-40B4-BE49-F238E27FC236}">
                <a16:creationId xmlns:a16="http://schemas.microsoft.com/office/drawing/2014/main" id="{2985A7DB-17A6-406B-A310-3E205AA94580}"/>
              </a:ext>
            </a:extLst>
          </p:cNvPr>
          <p:cNvSpPr>
            <a:spLocks noGrp="1"/>
          </p:cNvSpPr>
          <p:nvPr>
            <p:ph type="sldNum" sz="quarter" idx="12"/>
          </p:nvPr>
        </p:nvSpPr>
        <p:spPr/>
        <p:txBody>
          <a:bodyPr/>
          <a:lstStyle/>
          <a:p>
            <a:fld id="{D3D4FDD9-29C3-4122-BDE5-0655EE03CB28}" type="slidenum">
              <a:rPr lang="hr-HR" smtClean="0"/>
              <a:t>‹#›</a:t>
            </a:fld>
            <a:endParaRPr lang="hr-HR"/>
          </a:p>
        </p:txBody>
      </p:sp>
    </p:spTree>
    <p:extLst>
      <p:ext uri="{BB962C8B-B14F-4D97-AF65-F5344CB8AC3E}">
        <p14:creationId xmlns:p14="http://schemas.microsoft.com/office/powerpoint/2010/main" val="3557986492"/>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38118-9685-479C-95AD-443CF73B8BBA}"/>
              </a:ext>
            </a:extLst>
          </p:cNvPr>
          <p:cNvSpPr>
            <a:spLocks noGrp="1"/>
          </p:cNvSpPr>
          <p:nvPr>
            <p:ph type="title"/>
          </p:nvPr>
        </p:nvSpPr>
        <p:spPr/>
        <p:txBody>
          <a:bodyPr/>
          <a:lstStyle/>
          <a:p>
            <a:r>
              <a:rPr lang="en-US"/>
              <a:t>Click to edit Master title style</a:t>
            </a:r>
            <a:endParaRPr lang="hr-HR"/>
          </a:p>
        </p:txBody>
      </p:sp>
      <p:sp>
        <p:nvSpPr>
          <p:cNvPr id="3" name="Vertical Text Placeholder 2">
            <a:extLst>
              <a:ext uri="{FF2B5EF4-FFF2-40B4-BE49-F238E27FC236}">
                <a16:creationId xmlns:a16="http://schemas.microsoft.com/office/drawing/2014/main" id="{CC6F4CB6-0DEF-487D-A695-77104FC3CC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Date Placeholder 3">
            <a:extLst>
              <a:ext uri="{FF2B5EF4-FFF2-40B4-BE49-F238E27FC236}">
                <a16:creationId xmlns:a16="http://schemas.microsoft.com/office/drawing/2014/main" id="{97EE9A73-34BA-456F-B283-DD9EBA5E7D96}"/>
              </a:ext>
            </a:extLst>
          </p:cNvPr>
          <p:cNvSpPr>
            <a:spLocks noGrp="1"/>
          </p:cNvSpPr>
          <p:nvPr>
            <p:ph type="dt" sz="half" idx="10"/>
          </p:nvPr>
        </p:nvSpPr>
        <p:spPr/>
        <p:txBody>
          <a:bodyPr/>
          <a:lstStyle/>
          <a:p>
            <a:fld id="{0EE980C2-B6E0-43B9-9A7C-A67159784946}" type="datetimeFigureOut">
              <a:rPr lang="hr-HR" smtClean="0"/>
              <a:t>06.12.2019.</a:t>
            </a:fld>
            <a:endParaRPr lang="hr-HR"/>
          </a:p>
        </p:txBody>
      </p:sp>
      <p:sp>
        <p:nvSpPr>
          <p:cNvPr id="5" name="Footer Placeholder 4">
            <a:extLst>
              <a:ext uri="{FF2B5EF4-FFF2-40B4-BE49-F238E27FC236}">
                <a16:creationId xmlns:a16="http://schemas.microsoft.com/office/drawing/2014/main" id="{9573800E-3BEE-4013-845C-C768B65D27B5}"/>
              </a:ext>
            </a:extLst>
          </p:cNvPr>
          <p:cNvSpPr>
            <a:spLocks noGrp="1"/>
          </p:cNvSpPr>
          <p:nvPr>
            <p:ph type="ftr" sz="quarter" idx="11"/>
          </p:nvPr>
        </p:nvSpPr>
        <p:spPr/>
        <p:txBody>
          <a:bodyPr/>
          <a:lstStyle/>
          <a:p>
            <a:endParaRPr lang="hr-HR"/>
          </a:p>
        </p:txBody>
      </p:sp>
      <p:sp>
        <p:nvSpPr>
          <p:cNvPr id="6" name="Slide Number Placeholder 5">
            <a:extLst>
              <a:ext uri="{FF2B5EF4-FFF2-40B4-BE49-F238E27FC236}">
                <a16:creationId xmlns:a16="http://schemas.microsoft.com/office/drawing/2014/main" id="{73AC3874-4561-420A-9C09-DCBBA045AAA1}"/>
              </a:ext>
            </a:extLst>
          </p:cNvPr>
          <p:cNvSpPr>
            <a:spLocks noGrp="1"/>
          </p:cNvSpPr>
          <p:nvPr>
            <p:ph type="sldNum" sz="quarter" idx="12"/>
          </p:nvPr>
        </p:nvSpPr>
        <p:spPr/>
        <p:txBody>
          <a:bodyPr/>
          <a:lstStyle/>
          <a:p>
            <a:fld id="{D3D4FDD9-29C3-4122-BDE5-0655EE03CB28}" type="slidenum">
              <a:rPr lang="hr-HR" smtClean="0"/>
              <a:t>‹#›</a:t>
            </a:fld>
            <a:endParaRPr lang="hr-HR"/>
          </a:p>
        </p:txBody>
      </p:sp>
    </p:spTree>
    <p:extLst>
      <p:ext uri="{BB962C8B-B14F-4D97-AF65-F5344CB8AC3E}">
        <p14:creationId xmlns:p14="http://schemas.microsoft.com/office/powerpoint/2010/main" val="667402147"/>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E55203-660B-4257-B471-31ECFBF57A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r-HR"/>
          </a:p>
        </p:txBody>
      </p:sp>
      <p:sp>
        <p:nvSpPr>
          <p:cNvPr id="3" name="Vertical Text Placeholder 2">
            <a:extLst>
              <a:ext uri="{FF2B5EF4-FFF2-40B4-BE49-F238E27FC236}">
                <a16:creationId xmlns:a16="http://schemas.microsoft.com/office/drawing/2014/main" id="{4BF0FE6E-CE49-4207-8881-4F2A72CFE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Date Placeholder 3">
            <a:extLst>
              <a:ext uri="{FF2B5EF4-FFF2-40B4-BE49-F238E27FC236}">
                <a16:creationId xmlns:a16="http://schemas.microsoft.com/office/drawing/2014/main" id="{E9EF9928-FF88-4248-917A-9CD8CEAD39BF}"/>
              </a:ext>
            </a:extLst>
          </p:cNvPr>
          <p:cNvSpPr>
            <a:spLocks noGrp="1"/>
          </p:cNvSpPr>
          <p:nvPr>
            <p:ph type="dt" sz="half" idx="10"/>
          </p:nvPr>
        </p:nvSpPr>
        <p:spPr/>
        <p:txBody>
          <a:bodyPr/>
          <a:lstStyle/>
          <a:p>
            <a:fld id="{0EE980C2-B6E0-43B9-9A7C-A67159784946}" type="datetimeFigureOut">
              <a:rPr lang="hr-HR" smtClean="0"/>
              <a:t>06.12.2019.</a:t>
            </a:fld>
            <a:endParaRPr lang="hr-HR"/>
          </a:p>
        </p:txBody>
      </p:sp>
      <p:sp>
        <p:nvSpPr>
          <p:cNvPr id="5" name="Footer Placeholder 4">
            <a:extLst>
              <a:ext uri="{FF2B5EF4-FFF2-40B4-BE49-F238E27FC236}">
                <a16:creationId xmlns:a16="http://schemas.microsoft.com/office/drawing/2014/main" id="{197696F4-6090-4413-A509-DE0077C1CCBB}"/>
              </a:ext>
            </a:extLst>
          </p:cNvPr>
          <p:cNvSpPr>
            <a:spLocks noGrp="1"/>
          </p:cNvSpPr>
          <p:nvPr>
            <p:ph type="ftr" sz="quarter" idx="11"/>
          </p:nvPr>
        </p:nvSpPr>
        <p:spPr/>
        <p:txBody>
          <a:bodyPr/>
          <a:lstStyle/>
          <a:p>
            <a:endParaRPr lang="hr-HR"/>
          </a:p>
        </p:txBody>
      </p:sp>
      <p:sp>
        <p:nvSpPr>
          <p:cNvPr id="6" name="Slide Number Placeholder 5">
            <a:extLst>
              <a:ext uri="{FF2B5EF4-FFF2-40B4-BE49-F238E27FC236}">
                <a16:creationId xmlns:a16="http://schemas.microsoft.com/office/drawing/2014/main" id="{BEDB6B53-D7D4-40D2-8288-62B8DFAC0774}"/>
              </a:ext>
            </a:extLst>
          </p:cNvPr>
          <p:cNvSpPr>
            <a:spLocks noGrp="1"/>
          </p:cNvSpPr>
          <p:nvPr>
            <p:ph type="sldNum" sz="quarter" idx="12"/>
          </p:nvPr>
        </p:nvSpPr>
        <p:spPr/>
        <p:txBody>
          <a:bodyPr/>
          <a:lstStyle/>
          <a:p>
            <a:fld id="{D3D4FDD9-29C3-4122-BDE5-0655EE03CB28}" type="slidenum">
              <a:rPr lang="hr-HR" smtClean="0"/>
              <a:t>‹#›</a:t>
            </a:fld>
            <a:endParaRPr lang="hr-HR"/>
          </a:p>
        </p:txBody>
      </p:sp>
    </p:spTree>
    <p:extLst>
      <p:ext uri="{BB962C8B-B14F-4D97-AF65-F5344CB8AC3E}">
        <p14:creationId xmlns:p14="http://schemas.microsoft.com/office/powerpoint/2010/main" val="2618818153"/>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9193-F59E-4633-99AA-42E4D49FBD87}"/>
              </a:ext>
            </a:extLst>
          </p:cNvPr>
          <p:cNvSpPr>
            <a:spLocks noGrp="1"/>
          </p:cNvSpPr>
          <p:nvPr>
            <p:ph type="title"/>
          </p:nvPr>
        </p:nvSpPr>
        <p:spPr/>
        <p:txBody>
          <a:bodyPr/>
          <a:lstStyle/>
          <a:p>
            <a:r>
              <a:rPr lang="en-US"/>
              <a:t>Click to edit Master title style</a:t>
            </a:r>
            <a:endParaRPr lang="hr-HR"/>
          </a:p>
        </p:txBody>
      </p:sp>
      <p:sp>
        <p:nvSpPr>
          <p:cNvPr id="3" name="Content Placeholder 2">
            <a:extLst>
              <a:ext uri="{FF2B5EF4-FFF2-40B4-BE49-F238E27FC236}">
                <a16:creationId xmlns:a16="http://schemas.microsoft.com/office/drawing/2014/main" id="{102ABE9D-FEBF-4892-ADD1-538A816842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Date Placeholder 3">
            <a:extLst>
              <a:ext uri="{FF2B5EF4-FFF2-40B4-BE49-F238E27FC236}">
                <a16:creationId xmlns:a16="http://schemas.microsoft.com/office/drawing/2014/main" id="{65C0ED28-0B2B-47E5-B5A6-BB18855FB2DC}"/>
              </a:ext>
            </a:extLst>
          </p:cNvPr>
          <p:cNvSpPr>
            <a:spLocks noGrp="1"/>
          </p:cNvSpPr>
          <p:nvPr>
            <p:ph type="dt" sz="half" idx="10"/>
          </p:nvPr>
        </p:nvSpPr>
        <p:spPr/>
        <p:txBody>
          <a:bodyPr/>
          <a:lstStyle/>
          <a:p>
            <a:fld id="{0EE980C2-B6E0-43B9-9A7C-A67159784946}" type="datetimeFigureOut">
              <a:rPr lang="hr-HR" smtClean="0"/>
              <a:t>06.12.2019.</a:t>
            </a:fld>
            <a:endParaRPr lang="hr-HR"/>
          </a:p>
        </p:txBody>
      </p:sp>
      <p:sp>
        <p:nvSpPr>
          <p:cNvPr id="5" name="Footer Placeholder 4">
            <a:extLst>
              <a:ext uri="{FF2B5EF4-FFF2-40B4-BE49-F238E27FC236}">
                <a16:creationId xmlns:a16="http://schemas.microsoft.com/office/drawing/2014/main" id="{6C478D58-E0F7-4457-8F0B-F9C4E68C9D53}"/>
              </a:ext>
            </a:extLst>
          </p:cNvPr>
          <p:cNvSpPr>
            <a:spLocks noGrp="1"/>
          </p:cNvSpPr>
          <p:nvPr>
            <p:ph type="ftr" sz="quarter" idx="11"/>
          </p:nvPr>
        </p:nvSpPr>
        <p:spPr/>
        <p:txBody>
          <a:bodyPr/>
          <a:lstStyle/>
          <a:p>
            <a:endParaRPr lang="hr-HR"/>
          </a:p>
        </p:txBody>
      </p:sp>
      <p:sp>
        <p:nvSpPr>
          <p:cNvPr id="6" name="Slide Number Placeholder 5">
            <a:extLst>
              <a:ext uri="{FF2B5EF4-FFF2-40B4-BE49-F238E27FC236}">
                <a16:creationId xmlns:a16="http://schemas.microsoft.com/office/drawing/2014/main" id="{B820108A-5D5A-40F3-8E2A-DAE47E6FCAC6}"/>
              </a:ext>
            </a:extLst>
          </p:cNvPr>
          <p:cNvSpPr>
            <a:spLocks noGrp="1"/>
          </p:cNvSpPr>
          <p:nvPr>
            <p:ph type="sldNum" sz="quarter" idx="12"/>
          </p:nvPr>
        </p:nvSpPr>
        <p:spPr/>
        <p:txBody>
          <a:bodyPr/>
          <a:lstStyle/>
          <a:p>
            <a:fld id="{D3D4FDD9-29C3-4122-BDE5-0655EE03CB28}" type="slidenum">
              <a:rPr lang="hr-HR" smtClean="0"/>
              <a:t>‹#›</a:t>
            </a:fld>
            <a:endParaRPr lang="hr-HR"/>
          </a:p>
        </p:txBody>
      </p:sp>
    </p:spTree>
    <p:extLst>
      <p:ext uri="{BB962C8B-B14F-4D97-AF65-F5344CB8AC3E}">
        <p14:creationId xmlns:p14="http://schemas.microsoft.com/office/powerpoint/2010/main" val="189262361"/>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EB314-95EE-4E15-BE64-098E153451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r-HR"/>
          </a:p>
        </p:txBody>
      </p:sp>
      <p:sp>
        <p:nvSpPr>
          <p:cNvPr id="3" name="Text Placeholder 2">
            <a:extLst>
              <a:ext uri="{FF2B5EF4-FFF2-40B4-BE49-F238E27FC236}">
                <a16:creationId xmlns:a16="http://schemas.microsoft.com/office/drawing/2014/main" id="{DA43BC51-FB7A-4A8F-801B-92B95083A5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DCAFF2-6246-4B75-BA9C-D762A6D7A8F0}"/>
              </a:ext>
            </a:extLst>
          </p:cNvPr>
          <p:cNvSpPr>
            <a:spLocks noGrp="1"/>
          </p:cNvSpPr>
          <p:nvPr>
            <p:ph type="dt" sz="half" idx="10"/>
          </p:nvPr>
        </p:nvSpPr>
        <p:spPr/>
        <p:txBody>
          <a:bodyPr/>
          <a:lstStyle/>
          <a:p>
            <a:fld id="{0EE980C2-B6E0-43B9-9A7C-A67159784946}" type="datetimeFigureOut">
              <a:rPr lang="hr-HR" smtClean="0"/>
              <a:t>06.12.2019.</a:t>
            </a:fld>
            <a:endParaRPr lang="hr-HR"/>
          </a:p>
        </p:txBody>
      </p:sp>
      <p:sp>
        <p:nvSpPr>
          <p:cNvPr id="5" name="Footer Placeholder 4">
            <a:extLst>
              <a:ext uri="{FF2B5EF4-FFF2-40B4-BE49-F238E27FC236}">
                <a16:creationId xmlns:a16="http://schemas.microsoft.com/office/drawing/2014/main" id="{000A46C0-F542-4EA6-AA47-5BECA6B6DFC3}"/>
              </a:ext>
            </a:extLst>
          </p:cNvPr>
          <p:cNvSpPr>
            <a:spLocks noGrp="1"/>
          </p:cNvSpPr>
          <p:nvPr>
            <p:ph type="ftr" sz="quarter" idx="11"/>
          </p:nvPr>
        </p:nvSpPr>
        <p:spPr/>
        <p:txBody>
          <a:bodyPr/>
          <a:lstStyle/>
          <a:p>
            <a:endParaRPr lang="hr-HR"/>
          </a:p>
        </p:txBody>
      </p:sp>
      <p:sp>
        <p:nvSpPr>
          <p:cNvPr id="6" name="Slide Number Placeholder 5">
            <a:extLst>
              <a:ext uri="{FF2B5EF4-FFF2-40B4-BE49-F238E27FC236}">
                <a16:creationId xmlns:a16="http://schemas.microsoft.com/office/drawing/2014/main" id="{45BE44A0-9337-483D-BFA8-D41E498AE204}"/>
              </a:ext>
            </a:extLst>
          </p:cNvPr>
          <p:cNvSpPr>
            <a:spLocks noGrp="1"/>
          </p:cNvSpPr>
          <p:nvPr>
            <p:ph type="sldNum" sz="quarter" idx="12"/>
          </p:nvPr>
        </p:nvSpPr>
        <p:spPr/>
        <p:txBody>
          <a:bodyPr/>
          <a:lstStyle/>
          <a:p>
            <a:fld id="{D3D4FDD9-29C3-4122-BDE5-0655EE03CB28}" type="slidenum">
              <a:rPr lang="hr-HR" smtClean="0"/>
              <a:t>‹#›</a:t>
            </a:fld>
            <a:endParaRPr lang="hr-HR"/>
          </a:p>
        </p:txBody>
      </p:sp>
    </p:spTree>
    <p:extLst>
      <p:ext uri="{BB962C8B-B14F-4D97-AF65-F5344CB8AC3E}">
        <p14:creationId xmlns:p14="http://schemas.microsoft.com/office/powerpoint/2010/main" val="1596466496"/>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15589-EE6A-4E21-9817-B8C47F952D2C}"/>
              </a:ext>
            </a:extLst>
          </p:cNvPr>
          <p:cNvSpPr>
            <a:spLocks noGrp="1"/>
          </p:cNvSpPr>
          <p:nvPr>
            <p:ph type="title"/>
          </p:nvPr>
        </p:nvSpPr>
        <p:spPr/>
        <p:txBody>
          <a:bodyPr/>
          <a:lstStyle/>
          <a:p>
            <a:r>
              <a:rPr lang="en-US"/>
              <a:t>Click to edit Master title style</a:t>
            </a:r>
            <a:endParaRPr lang="hr-HR"/>
          </a:p>
        </p:txBody>
      </p:sp>
      <p:sp>
        <p:nvSpPr>
          <p:cNvPr id="3" name="Content Placeholder 2">
            <a:extLst>
              <a:ext uri="{FF2B5EF4-FFF2-40B4-BE49-F238E27FC236}">
                <a16:creationId xmlns:a16="http://schemas.microsoft.com/office/drawing/2014/main" id="{22F3BE4F-A8AA-42AA-B7C0-732810C229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Content Placeholder 3">
            <a:extLst>
              <a:ext uri="{FF2B5EF4-FFF2-40B4-BE49-F238E27FC236}">
                <a16:creationId xmlns:a16="http://schemas.microsoft.com/office/drawing/2014/main" id="{F49E8D6D-D433-4AB5-8DFA-73EE3CB54B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5" name="Date Placeholder 4">
            <a:extLst>
              <a:ext uri="{FF2B5EF4-FFF2-40B4-BE49-F238E27FC236}">
                <a16:creationId xmlns:a16="http://schemas.microsoft.com/office/drawing/2014/main" id="{6042122D-380F-4C39-B67D-61B2D3A81489}"/>
              </a:ext>
            </a:extLst>
          </p:cNvPr>
          <p:cNvSpPr>
            <a:spLocks noGrp="1"/>
          </p:cNvSpPr>
          <p:nvPr>
            <p:ph type="dt" sz="half" idx="10"/>
          </p:nvPr>
        </p:nvSpPr>
        <p:spPr/>
        <p:txBody>
          <a:bodyPr/>
          <a:lstStyle/>
          <a:p>
            <a:fld id="{0EE980C2-B6E0-43B9-9A7C-A67159784946}" type="datetimeFigureOut">
              <a:rPr lang="hr-HR" smtClean="0"/>
              <a:t>06.12.2019.</a:t>
            </a:fld>
            <a:endParaRPr lang="hr-HR"/>
          </a:p>
        </p:txBody>
      </p:sp>
      <p:sp>
        <p:nvSpPr>
          <p:cNvPr id="6" name="Footer Placeholder 5">
            <a:extLst>
              <a:ext uri="{FF2B5EF4-FFF2-40B4-BE49-F238E27FC236}">
                <a16:creationId xmlns:a16="http://schemas.microsoft.com/office/drawing/2014/main" id="{AD870587-373A-4D2E-BE9F-B2AA82B0C340}"/>
              </a:ext>
            </a:extLst>
          </p:cNvPr>
          <p:cNvSpPr>
            <a:spLocks noGrp="1"/>
          </p:cNvSpPr>
          <p:nvPr>
            <p:ph type="ftr" sz="quarter" idx="11"/>
          </p:nvPr>
        </p:nvSpPr>
        <p:spPr/>
        <p:txBody>
          <a:bodyPr/>
          <a:lstStyle/>
          <a:p>
            <a:endParaRPr lang="hr-HR"/>
          </a:p>
        </p:txBody>
      </p:sp>
      <p:sp>
        <p:nvSpPr>
          <p:cNvPr id="7" name="Slide Number Placeholder 6">
            <a:extLst>
              <a:ext uri="{FF2B5EF4-FFF2-40B4-BE49-F238E27FC236}">
                <a16:creationId xmlns:a16="http://schemas.microsoft.com/office/drawing/2014/main" id="{E498C8E5-932A-40FC-9214-7B623796A975}"/>
              </a:ext>
            </a:extLst>
          </p:cNvPr>
          <p:cNvSpPr>
            <a:spLocks noGrp="1"/>
          </p:cNvSpPr>
          <p:nvPr>
            <p:ph type="sldNum" sz="quarter" idx="12"/>
          </p:nvPr>
        </p:nvSpPr>
        <p:spPr/>
        <p:txBody>
          <a:bodyPr/>
          <a:lstStyle/>
          <a:p>
            <a:fld id="{D3D4FDD9-29C3-4122-BDE5-0655EE03CB28}" type="slidenum">
              <a:rPr lang="hr-HR" smtClean="0"/>
              <a:t>‹#›</a:t>
            </a:fld>
            <a:endParaRPr lang="hr-HR"/>
          </a:p>
        </p:txBody>
      </p:sp>
    </p:spTree>
    <p:extLst>
      <p:ext uri="{BB962C8B-B14F-4D97-AF65-F5344CB8AC3E}">
        <p14:creationId xmlns:p14="http://schemas.microsoft.com/office/powerpoint/2010/main" val="1970586113"/>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D6B2-5736-4984-A6FF-526E8D9D35EA}"/>
              </a:ext>
            </a:extLst>
          </p:cNvPr>
          <p:cNvSpPr>
            <a:spLocks noGrp="1"/>
          </p:cNvSpPr>
          <p:nvPr>
            <p:ph type="title"/>
          </p:nvPr>
        </p:nvSpPr>
        <p:spPr>
          <a:xfrm>
            <a:off x="839788" y="365125"/>
            <a:ext cx="10515600" cy="1325563"/>
          </a:xfrm>
        </p:spPr>
        <p:txBody>
          <a:bodyPr/>
          <a:lstStyle/>
          <a:p>
            <a:r>
              <a:rPr lang="en-US"/>
              <a:t>Click to edit Master title style</a:t>
            </a:r>
            <a:endParaRPr lang="hr-HR"/>
          </a:p>
        </p:txBody>
      </p:sp>
      <p:sp>
        <p:nvSpPr>
          <p:cNvPr id="3" name="Text Placeholder 2">
            <a:extLst>
              <a:ext uri="{FF2B5EF4-FFF2-40B4-BE49-F238E27FC236}">
                <a16:creationId xmlns:a16="http://schemas.microsoft.com/office/drawing/2014/main" id="{D21D5415-DAAB-4CB9-BB57-C99B42A054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9D4DCC-DD5B-47E2-A81B-D0A36BA19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5" name="Text Placeholder 4">
            <a:extLst>
              <a:ext uri="{FF2B5EF4-FFF2-40B4-BE49-F238E27FC236}">
                <a16:creationId xmlns:a16="http://schemas.microsoft.com/office/drawing/2014/main" id="{F57D2768-2D20-41EF-AEA9-41DA5D956E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FBF9B3-E1AD-4F5F-9091-230801EBEE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7" name="Date Placeholder 6">
            <a:extLst>
              <a:ext uri="{FF2B5EF4-FFF2-40B4-BE49-F238E27FC236}">
                <a16:creationId xmlns:a16="http://schemas.microsoft.com/office/drawing/2014/main" id="{02F2C8A5-0EF9-4B62-814A-0923DF34E9A8}"/>
              </a:ext>
            </a:extLst>
          </p:cNvPr>
          <p:cNvSpPr>
            <a:spLocks noGrp="1"/>
          </p:cNvSpPr>
          <p:nvPr>
            <p:ph type="dt" sz="half" idx="10"/>
          </p:nvPr>
        </p:nvSpPr>
        <p:spPr/>
        <p:txBody>
          <a:bodyPr/>
          <a:lstStyle/>
          <a:p>
            <a:fld id="{0EE980C2-B6E0-43B9-9A7C-A67159784946}" type="datetimeFigureOut">
              <a:rPr lang="hr-HR" smtClean="0"/>
              <a:t>06.12.2019.</a:t>
            </a:fld>
            <a:endParaRPr lang="hr-HR"/>
          </a:p>
        </p:txBody>
      </p:sp>
      <p:sp>
        <p:nvSpPr>
          <p:cNvPr id="8" name="Footer Placeholder 7">
            <a:extLst>
              <a:ext uri="{FF2B5EF4-FFF2-40B4-BE49-F238E27FC236}">
                <a16:creationId xmlns:a16="http://schemas.microsoft.com/office/drawing/2014/main" id="{21FE9C60-9400-42EC-A3A2-0C59010E180F}"/>
              </a:ext>
            </a:extLst>
          </p:cNvPr>
          <p:cNvSpPr>
            <a:spLocks noGrp="1"/>
          </p:cNvSpPr>
          <p:nvPr>
            <p:ph type="ftr" sz="quarter" idx="11"/>
          </p:nvPr>
        </p:nvSpPr>
        <p:spPr/>
        <p:txBody>
          <a:bodyPr/>
          <a:lstStyle/>
          <a:p>
            <a:endParaRPr lang="hr-HR"/>
          </a:p>
        </p:txBody>
      </p:sp>
      <p:sp>
        <p:nvSpPr>
          <p:cNvPr id="9" name="Slide Number Placeholder 8">
            <a:extLst>
              <a:ext uri="{FF2B5EF4-FFF2-40B4-BE49-F238E27FC236}">
                <a16:creationId xmlns:a16="http://schemas.microsoft.com/office/drawing/2014/main" id="{B493209D-E383-46BC-8BD1-202641C8C83A}"/>
              </a:ext>
            </a:extLst>
          </p:cNvPr>
          <p:cNvSpPr>
            <a:spLocks noGrp="1"/>
          </p:cNvSpPr>
          <p:nvPr>
            <p:ph type="sldNum" sz="quarter" idx="12"/>
          </p:nvPr>
        </p:nvSpPr>
        <p:spPr/>
        <p:txBody>
          <a:bodyPr/>
          <a:lstStyle/>
          <a:p>
            <a:fld id="{D3D4FDD9-29C3-4122-BDE5-0655EE03CB28}" type="slidenum">
              <a:rPr lang="hr-HR" smtClean="0"/>
              <a:t>‹#›</a:t>
            </a:fld>
            <a:endParaRPr lang="hr-HR"/>
          </a:p>
        </p:txBody>
      </p:sp>
    </p:spTree>
    <p:extLst>
      <p:ext uri="{BB962C8B-B14F-4D97-AF65-F5344CB8AC3E}">
        <p14:creationId xmlns:p14="http://schemas.microsoft.com/office/powerpoint/2010/main" val="1012101910"/>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C4E6-D83F-4302-95A5-1854AD1506C6}"/>
              </a:ext>
            </a:extLst>
          </p:cNvPr>
          <p:cNvSpPr>
            <a:spLocks noGrp="1"/>
          </p:cNvSpPr>
          <p:nvPr>
            <p:ph type="title"/>
          </p:nvPr>
        </p:nvSpPr>
        <p:spPr/>
        <p:txBody>
          <a:bodyPr/>
          <a:lstStyle/>
          <a:p>
            <a:r>
              <a:rPr lang="en-US"/>
              <a:t>Click to edit Master title style</a:t>
            </a:r>
            <a:endParaRPr lang="hr-HR"/>
          </a:p>
        </p:txBody>
      </p:sp>
      <p:sp>
        <p:nvSpPr>
          <p:cNvPr id="3" name="Date Placeholder 2">
            <a:extLst>
              <a:ext uri="{FF2B5EF4-FFF2-40B4-BE49-F238E27FC236}">
                <a16:creationId xmlns:a16="http://schemas.microsoft.com/office/drawing/2014/main" id="{F9CD5777-6331-4858-8FCC-1D31BE740036}"/>
              </a:ext>
            </a:extLst>
          </p:cNvPr>
          <p:cNvSpPr>
            <a:spLocks noGrp="1"/>
          </p:cNvSpPr>
          <p:nvPr>
            <p:ph type="dt" sz="half" idx="10"/>
          </p:nvPr>
        </p:nvSpPr>
        <p:spPr/>
        <p:txBody>
          <a:bodyPr/>
          <a:lstStyle/>
          <a:p>
            <a:fld id="{0EE980C2-B6E0-43B9-9A7C-A67159784946}" type="datetimeFigureOut">
              <a:rPr lang="hr-HR" smtClean="0"/>
              <a:t>06.12.2019.</a:t>
            </a:fld>
            <a:endParaRPr lang="hr-HR"/>
          </a:p>
        </p:txBody>
      </p:sp>
      <p:sp>
        <p:nvSpPr>
          <p:cNvPr id="4" name="Footer Placeholder 3">
            <a:extLst>
              <a:ext uri="{FF2B5EF4-FFF2-40B4-BE49-F238E27FC236}">
                <a16:creationId xmlns:a16="http://schemas.microsoft.com/office/drawing/2014/main" id="{F97592C9-5397-4E70-846C-50184E0C6540}"/>
              </a:ext>
            </a:extLst>
          </p:cNvPr>
          <p:cNvSpPr>
            <a:spLocks noGrp="1"/>
          </p:cNvSpPr>
          <p:nvPr>
            <p:ph type="ftr" sz="quarter" idx="11"/>
          </p:nvPr>
        </p:nvSpPr>
        <p:spPr/>
        <p:txBody>
          <a:bodyPr/>
          <a:lstStyle/>
          <a:p>
            <a:endParaRPr lang="hr-HR"/>
          </a:p>
        </p:txBody>
      </p:sp>
      <p:sp>
        <p:nvSpPr>
          <p:cNvPr id="5" name="Slide Number Placeholder 4">
            <a:extLst>
              <a:ext uri="{FF2B5EF4-FFF2-40B4-BE49-F238E27FC236}">
                <a16:creationId xmlns:a16="http://schemas.microsoft.com/office/drawing/2014/main" id="{0402C80D-808D-4342-AD2C-BCBAECA18AAE}"/>
              </a:ext>
            </a:extLst>
          </p:cNvPr>
          <p:cNvSpPr>
            <a:spLocks noGrp="1"/>
          </p:cNvSpPr>
          <p:nvPr>
            <p:ph type="sldNum" sz="quarter" idx="12"/>
          </p:nvPr>
        </p:nvSpPr>
        <p:spPr/>
        <p:txBody>
          <a:bodyPr/>
          <a:lstStyle/>
          <a:p>
            <a:fld id="{D3D4FDD9-29C3-4122-BDE5-0655EE03CB28}" type="slidenum">
              <a:rPr lang="hr-HR" smtClean="0"/>
              <a:t>‹#›</a:t>
            </a:fld>
            <a:endParaRPr lang="hr-HR"/>
          </a:p>
        </p:txBody>
      </p:sp>
    </p:spTree>
    <p:extLst>
      <p:ext uri="{BB962C8B-B14F-4D97-AF65-F5344CB8AC3E}">
        <p14:creationId xmlns:p14="http://schemas.microsoft.com/office/powerpoint/2010/main" val="2053759647"/>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81C913-CAA3-4535-AC14-E1F12CEB53D3}"/>
              </a:ext>
            </a:extLst>
          </p:cNvPr>
          <p:cNvSpPr>
            <a:spLocks noGrp="1"/>
          </p:cNvSpPr>
          <p:nvPr>
            <p:ph type="dt" sz="half" idx="10"/>
          </p:nvPr>
        </p:nvSpPr>
        <p:spPr/>
        <p:txBody>
          <a:bodyPr/>
          <a:lstStyle/>
          <a:p>
            <a:fld id="{0EE980C2-B6E0-43B9-9A7C-A67159784946}" type="datetimeFigureOut">
              <a:rPr lang="hr-HR" smtClean="0"/>
              <a:t>06.12.2019.</a:t>
            </a:fld>
            <a:endParaRPr lang="hr-HR"/>
          </a:p>
        </p:txBody>
      </p:sp>
      <p:sp>
        <p:nvSpPr>
          <p:cNvPr id="3" name="Footer Placeholder 2">
            <a:extLst>
              <a:ext uri="{FF2B5EF4-FFF2-40B4-BE49-F238E27FC236}">
                <a16:creationId xmlns:a16="http://schemas.microsoft.com/office/drawing/2014/main" id="{C07946C1-30A6-47B8-86C2-54C432E20FCF}"/>
              </a:ext>
            </a:extLst>
          </p:cNvPr>
          <p:cNvSpPr>
            <a:spLocks noGrp="1"/>
          </p:cNvSpPr>
          <p:nvPr>
            <p:ph type="ftr" sz="quarter" idx="11"/>
          </p:nvPr>
        </p:nvSpPr>
        <p:spPr/>
        <p:txBody>
          <a:bodyPr/>
          <a:lstStyle/>
          <a:p>
            <a:endParaRPr lang="hr-HR"/>
          </a:p>
        </p:txBody>
      </p:sp>
      <p:sp>
        <p:nvSpPr>
          <p:cNvPr id="4" name="Slide Number Placeholder 3">
            <a:extLst>
              <a:ext uri="{FF2B5EF4-FFF2-40B4-BE49-F238E27FC236}">
                <a16:creationId xmlns:a16="http://schemas.microsoft.com/office/drawing/2014/main" id="{22AA84C5-EFBA-4537-9838-7D9176C591B8}"/>
              </a:ext>
            </a:extLst>
          </p:cNvPr>
          <p:cNvSpPr>
            <a:spLocks noGrp="1"/>
          </p:cNvSpPr>
          <p:nvPr>
            <p:ph type="sldNum" sz="quarter" idx="12"/>
          </p:nvPr>
        </p:nvSpPr>
        <p:spPr/>
        <p:txBody>
          <a:bodyPr/>
          <a:lstStyle/>
          <a:p>
            <a:fld id="{D3D4FDD9-29C3-4122-BDE5-0655EE03CB28}" type="slidenum">
              <a:rPr lang="hr-HR" smtClean="0"/>
              <a:t>‹#›</a:t>
            </a:fld>
            <a:endParaRPr lang="hr-HR"/>
          </a:p>
        </p:txBody>
      </p:sp>
    </p:spTree>
    <p:extLst>
      <p:ext uri="{BB962C8B-B14F-4D97-AF65-F5344CB8AC3E}">
        <p14:creationId xmlns:p14="http://schemas.microsoft.com/office/powerpoint/2010/main" val="572847713"/>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7DAC7-44A7-4932-8AFA-3ABBB91EE9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r-HR"/>
          </a:p>
        </p:txBody>
      </p:sp>
      <p:sp>
        <p:nvSpPr>
          <p:cNvPr id="3" name="Content Placeholder 2">
            <a:extLst>
              <a:ext uri="{FF2B5EF4-FFF2-40B4-BE49-F238E27FC236}">
                <a16:creationId xmlns:a16="http://schemas.microsoft.com/office/drawing/2014/main" id="{70D5DFAB-188F-4F7A-B884-B41FE548DA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Text Placeholder 3">
            <a:extLst>
              <a:ext uri="{FF2B5EF4-FFF2-40B4-BE49-F238E27FC236}">
                <a16:creationId xmlns:a16="http://schemas.microsoft.com/office/drawing/2014/main" id="{9AE2782D-475E-42AC-B752-50AF55AD41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F9164F-B881-48A9-BE0C-405049CFE3FC}"/>
              </a:ext>
            </a:extLst>
          </p:cNvPr>
          <p:cNvSpPr>
            <a:spLocks noGrp="1"/>
          </p:cNvSpPr>
          <p:nvPr>
            <p:ph type="dt" sz="half" idx="10"/>
          </p:nvPr>
        </p:nvSpPr>
        <p:spPr/>
        <p:txBody>
          <a:bodyPr/>
          <a:lstStyle/>
          <a:p>
            <a:fld id="{0EE980C2-B6E0-43B9-9A7C-A67159784946}" type="datetimeFigureOut">
              <a:rPr lang="hr-HR" smtClean="0"/>
              <a:t>06.12.2019.</a:t>
            </a:fld>
            <a:endParaRPr lang="hr-HR"/>
          </a:p>
        </p:txBody>
      </p:sp>
      <p:sp>
        <p:nvSpPr>
          <p:cNvPr id="6" name="Footer Placeholder 5">
            <a:extLst>
              <a:ext uri="{FF2B5EF4-FFF2-40B4-BE49-F238E27FC236}">
                <a16:creationId xmlns:a16="http://schemas.microsoft.com/office/drawing/2014/main" id="{15D13FC8-DAC6-48B0-A627-6FDB689CF4FB}"/>
              </a:ext>
            </a:extLst>
          </p:cNvPr>
          <p:cNvSpPr>
            <a:spLocks noGrp="1"/>
          </p:cNvSpPr>
          <p:nvPr>
            <p:ph type="ftr" sz="quarter" idx="11"/>
          </p:nvPr>
        </p:nvSpPr>
        <p:spPr/>
        <p:txBody>
          <a:bodyPr/>
          <a:lstStyle/>
          <a:p>
            <a:endParaRPr lang="hr-HR"/>
          </a:p>
        </p:txBody>
      </p:sp>
      <p:sp>
        <p:nvSpPr>
          <p:cNvPr id="7" name="Slide Number Placeholder 6">
            <a:extLst>
              <a:ext uri="{FF2B5EF4-FFF2-40B4-BE49-F238E27FC236}">
                <a16:creationId xmlns:a16="http://schemas.microsoft.com/office/drawing/2014/main" id="{EADAFB90-DDF8-4658-A8F7-D5BACDCDD858}"/>
              </a:ext>
            </a:extLst>
          </p:cNvPr>
          <p:cNvSpPr>
            <a:spLocks noGrp="1"/>
          </p:cNvSpPr>
          <p:nvPr>
            <p:ph type="sldNum" sz="quarter" idx="12"/>
          </p:nvPr>
        </p:nvSpPr>
        <p:spPr/>
        <p:txBody>
          <a:bodyPr/>
          <a:lstStyle/>
          <a:p>
            <a:fld id="{D3D4FDD9-29C3-4122-BDE5-0655EE03CB28}" type="slidenum">
              <a:rPr lang="hr-HR" smtClean="0"/>
              <a:t>‹#›</a:t>
            </a:fld>
            <a:endParaRPr lang="hr-HR"/>
          </a:p>
        </p:txBody>
      </p:sp>
    </p:spTree>
    <p:extLst>
      <p:ext uri="{BB962C8B-B14F-4D97-AF65-F5344CB8AC3E}">
        <p14:creationId xmlns:p14="http://schemas.microsoft.com/office/powerpoint/2010/main" val="2280708107"/>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591DC-4229-483E-86F4-E08AB9E26A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r-HR"/>
          </a:p>
        </p:txBody>
      </p:sp>
      <p:sp>
        <p:nvSpPr>
          <p:cNvPr id="3" name="Picture Placeholder 2">
            <a:extLst>
              <a:ext uri="{FF2B5EF4-FFF2-40B4-BE49-F238E27FC236}">
                <a16:creationId xmlns:a16="http://schemas.microsoft.com/office/drawing/2014/main" id="{F74C11E5-BBE6-45DC-B198-A3A426A9A9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r-HR"/>
          </a:p>
        </p:txBody>
      </p:sp>
      <p:sp>
        <p:nvSpPr>
          <p:cNvPr id="4" name="Text Placeholder 3">
            <a:extLst>
              <a:ext uri="{FF2B5EF4-FFF2-40B4-BE49-F238E27FC236}">
                <a16:creationId xmlns:a16="http://schemas.microsoft.com/office/drawing/2014/main" id="{9B355BA6-AFE1-47C6-AE7E-AA2544ADAD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B86CAC-27B5-4B91-ABC1-36DADEA4C621}"/>
              </a:ext>
            </a:extLst>
          </p:cNvPr>
          <p:cNvSpPr>
            <a:spLocks noGrp="1"/>
          </p:cNvSpPr>
          <p:nvPr>
            <p:ph type="dt" sz="half" idx="10"/>
          </p:nvPr>
        </p:nvSpPr>
        <p:spPr/>
        <p:txBody>
          <a:bodyPr/>
          <a:lstStyle/>
          <a:p>
            <a:fld id="{0EE980C2-B6E0-43B9-9A7C-A67159784946}" type="datetimeFigureOut">
              <a:rPr lang="hr-HR" smtClean="0"/>
              <a:t>06.12.2019.</a:t>
            </a:fld>
            <a:endParaRPr lang="hr-HR"/>
          </a:p>
        </p:txBody>
      </p:sp>
      <p:sp>
        <p:nvSpPr>
          <p:cNvPr id="6" name="Footer Placeholder 5">
            <a:extLst>
              <a:ext uri="{FF2B5EF4-FFF2-40B4-BE49-F238E27FC236}">
                <a16:creationId xmlns:a16="http://schemas.microsoft.com/office/drawing/2014/main" id="{325CE581-6572-40EE-95FB-3A7CE209BA66}"/>
              </a:ext>
            </a:extLst>
          </p:cNvPr>
          <p:cNvSpPr>
            <a:spLocks noGrp="1"/>
          </p:cNvSpPr>
          <p:nvPr>
            <p:ph type="ftr" sz="quarter" idx="11"/>
          </p:nvPr>
        </p:nvSpPr>
        <p:spPr/>
        <p:txBody>
          <a:bodyPr/>
          <a:lstStyle/>
          <a:p>
            <a:endParaRPr lang="hr-HR"/>
          </a:p>
        </p:txBody>
      </p:sp>
      <p:sp>
        <p:nvSpPr>
          <p:cNvPr id="7" name="Slide Number Placeholder 6">
            <a:extLst>
              <a:ext uri="{FF2B5EF4-FFF2-40B4-BE49-F238E27FC236}">
                <a16:creationId xmlns:a16="http://schemas.microsoft.com/office/drawing/2014/main" id="{C75B1FD6-B5FD-45FB-AD71-1769DA8F93A3}"/>
              </a:ext>
            </a:extLst>
          </p:cNvPr>
          <p:cNvSpPr>
            <a:spLocks noGrp="1"/>
          </p:cNvSpPr>
          <p:nvPr>
            <p:ph type="sldNum" sz="quarter" idx="12"/>
          </p:nvPr>
        </p:nvSpPr>
        <p:spPr/>
        <p:txBody>
          <a:bodyPr/>
          <a:lstStyle/>
          <a:p>
            <a:fld id="{D3D4FDD9-29C3-4122-BDE5-0655EE03CB28}" type="slidenum">
              <a:rPr lang="hr-HR" smtClean="0"/>
              <a:t>‹#›</a:t>
            </a:fld>
            <a:endParaRPr lang="hr-HR"/>
          </a:p>
        </p:txBody>
      </p:sp>
    </p:spTree>
    <p:extLst>
      <p:ext uri="{BB962C8B-B14F-4D97-AF65-F5344CB8AC3E}">
        <p14:creationId xmlns:p14="http://schemas.microsoft.com/office/powerpoint/2010/main" val="3851341982"/>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D7A4D7-A060-488A-87CF-AA92CA5E4D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r-HR"/>
          </a:p>
        </p:txBody>
      </p:sp>
      <p:sp>
        <p:nvSpPr>
          <p:cNvPr id="3" name="Text Placeholder 2">
            <a:extLst>
              <a:ext uri="{FF2B5EF4-FFF2-40B4-BE49-F238E27FC236}">
                <a16:creationId xmlns:a16="http://schemas.microsoft.com/office/drawing/2014/main" id="{3839A514-202A-4C3F-950C-7B3682C7FF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4" name="Date Placeholder 3">
            <a:extLst>
              <a:ext uri="{FF2B5EF4-FFF2-40B4-BE49-F238E27FC236}">
                <a16:creationId xmlns:a16="http://schemas.microsoft.com/office/drawing/2014/main" id="{61560AE7-A3D4-4782-8C67-62F3A32767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E980C2-B6E0-43B9-9A7C-A67159784946}" type="datetimeFigureOut">
              <a:rPr lang="hr-HR" smtClean="0"/>
              <a:t>06.12.2019.</a:t>
            </a:fld>
            <a:endParaRPr lang="hr-HR"/>
          </a:p>
        </p:txBody>
      </p:sp>
      <p:sp>
        <p:nvSpPr>
          <p:cNvPr id="5" name="Footer Placeholder 4">
            <a:extLst>
              <a:ext uri="{FF2B5EF4-FFF2-40B4-BE49-F238E27FC236}">
                <a16:creationId xmlns:a16="http://schemas.microsoft.com/office/drawing/2014/main" id="{D186DC60-6B11-4DF4-839A-2BABF0D9AF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Slide Number Placeholder 5">
            <a:extLst>
              <a:ext uri="{FF2B5EF4-FFF2-40B4-BE49-F238E27FC236}">
                <a16:creationId xmlns:a16="http://schemas.microsoft.com/office/drawing/2014/main" id="{2CD64821-6D35-4B24-9F4D-9E11D9BE67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D4FDD9-29C3-4122-BDE5-0655EE03CB28}" type="slidenum">
              <a:rPr lang="hr-HR" smtClean="0"/>
              <a:t>‹#›</a:t>
            </a:fld>
            <a:endParaRPr lang="hr-HR"/>
          </a:p>
        </p:txBody>
      </p:sp>
    </p:spTree>
    <p:extLst>
      <p:ext uri="{BB962C8B-B14F-4D97-AF65-F5344CB8AC3E}">
        <p14:creationId xmlns:p14="http://schemas.microsoft.com/office/powerpoint/2010/main" val="3794305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hyperlink" Target="https://docs.unity3d.com/Manual/class-AudioEffect.html"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docs.unity3d.com/Manual/class-AudioReverbZone.html" TargetMode="External"/><Relationship Id="rId11" Type="http://schemas.openxmlformats.org/officeDocument/2006/relationships/image" Target="../media/image21.png"/><Relationship Id="rId5" Type="http://schemas.openxmlformats.org/officeDocument/2006/relationships/hyperlink" Target="https://docs.unity3d.com/Manual/class-Camera.html" TargetMode="External"/><Relationship Id="rId10" Type="http://schemas.openxmlformats.org/officeDocument/2006/relationships/image" Target="../media/image20.jpg"/><Relationship Id="rId4" Type="http://schemas.openxmlformats.org/officeDocument/2006/relationships/hyperlink" Target="https://docs.unity3d.com/Manual/class-AudioSource.html" TargetMode="External"/><Relationship Id="rId9"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0.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1.jp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2.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docs.unity3d.com/Manual/TrackerModules.html" TargetMode="External"/><Relationship Id="rId5" Type="http://schemas.openxmlformats.org/officeDocument/2006/relationships/hyperlink" Target="https://docs.unity3d.com/Manual/class-AudioSource.html" TargetMode="Externa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5C969F-E2F5-4DD5-989D-281D18D2D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351" y="-89377"/>
            <a:ext cx="15712563" cy="6947377"/>
          </a:xfrm>
          <a:prstGeom prst="rect">
            <a:avLst/>
          </a:prstGeom>
        </p:spPr>
      </p:pic>
      <p:pic>
        <p:nvPicPr>
          <p:cNvPr id="7" name="Picture 6">
            <a:extLst>
              <a:ext uri="{FF2B5EF4-FFF2-40B4-BE49-F238E27FC236}">
                <a16:creationId xmlns:a16="http://schemas.microsoft.com/office/drawing/2014/main" id="{77FC6072-C544-4E12-9B53-15198BF4C3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3313" y="3318507"/>
            <a:ext cx="3602476" cy="1310960"/>
          </a:xfrm>
          <a:prstGeom prst="rect">
            <a:avLst/>
          </a:prstGeom>
        </p:spPr>
      </p:pic>
      <p:pic>
        <p:nvPicPr>
          <p:cNvPr id="11" name="Fantasy">
            <a:hlinkClick r:id="" action="ppaction://media"/>
            <a:extLst>
              <a:ext uri="{FF2B5EF4-FFF2-40B4-BE49-F238E27FC236}">
                <a16:creationId xmlns:a16="http://schemas.microsoft.com/office/drawing/2014/main" id="{33C44626-509E-4028-A1D0-48B57C4CC0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77300" y="7187437"/>
            <a:ext cx="609600" cy="609600"/>
          </a:xfrm>
          <a:prstGeom prst="rect">
            <a:avLst/>
          </a:prstGeom>
        </p:spPr>
      </p:pic>
      <p:pic>
        <p:nvPicPr>
          <p:cNvPr id="12" name="Picture 11">
            <a:extLst>
              <a:ext uri="{FF2B5EF4-FFF2-40B4-BE49-F238E27FC236}">
                <a16:creationId xmlns:a16="http://schemas.microsoft.com/office/drawing/2014/main" id="{9FEA68E5-7592-4CDF-9527-2920DC0A95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2671" y="4795558"/>
            <a:ext cx="1987300" cy="984506"/>
          </a:xfrm>
          <a:prstGeom prst="rect">
            <a:avLst/>
          </a:prstGeom>
        </p:spPr>
      </p:pic>
    </p:spTree>
    <p:extLst>
      <p:ext uri="{BB962C8B-B14F-4D97-AF65-F5344CB8AC3E}">
        <p14:creationId xmlns:p14="http://schemas.microsoft.com/office/powerpoint/2010/main" val="3012692225"/>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FC6072-C544-4E12-9B53-15198BF4C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3313" y="3318507"/>
            <a:ext cx="3602476" cy="1310960"/>
          </a:xfrm>
          <a:prstGeom prst="rect">
            <a:avLst/>
          </a:prstGeom>
        </p:spPr>
      </p:pic>
      <p:pic>
        <p:nvPicPr>
          <p:cNvPr id="12" name="Picture 11">
            <a:extLst>
              <a:ext uri="{FF2B5EF4-FFF2-40B4-BE49-F238E27FC236}">
                <a16:creationId xmlns:a16="http://schemas.microsoft.com/office/drawing/2014/main" id="{C66DF196-6721-4B9B-B136-F277D5CDE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4749" y="584084"/>
            <a:ext cx="1732116" cy="630326"/>
          </a:xfrm>
          <a:prstGeom prst="rect">
            <a:avLst/>
          </a:prstGeom>
        </p:spPr>
      </p:pic>
      <p:sp>
        <p:nvSpPr>
          <p:cNvPr id="2" name="Rectangle 1">
            <a:extLst>
              <a:ext uri="{FF2B5EF4-FFF2-40B4-BE49-F238E27FC236}">
                <a16:creationId xmlns:a16="http://schemas.microsoft.com/office/drawing/2014/main" id="{B09E1A1C-86C0-4022-99D3-6351CE7F2A50}"/>
              </a:ext>
            </a:extLst>
          </p:cNvPr>
          <p:cNvSpPr/>
          <p:nvPr/>
        </p:nvSpPr>
        <p:spPr>
          <a:xfrm>
            <a:off x="4202687" y="1988154"/>
            <a:ext cx="5044945" cy="3693319"/>
          </a:xfrm>
          <a:prstGeom prst="rect">
            <a:avLst/>
          </a:prstGeom>
        </p:spPr>
        <p:txBody>
          <a:bodyPr wrap="square">
            <a:spAutoFit/>
          </a:bodyPr>
          <a:lstStyle/>
          <a:p>
            <a:r>
              <a:rPr lang="en-US" b="0" i="0" dirty="0">
                <a:effectLst/>
                <a:latin typeface="Roboto"/>
              </a:rPr>
              <a:t>The </a:t>
            </a:r>
            <a:r>
              <a:rPr lang="en-US" b="1" i="0" dirty="0">
                <a:effectLst/>
                <a:latin typeface="Roboto"/>
              </a:rPr>
              <a:t>Audio Listener</a:t>
            </a:r>
            <a:r>
              <a:rPr lang="en-US" b="0" i="0" dirty="0">
                <a:effectLst/>
                <a:latin typeface="Roboto"/>
              </a:rPr>
              <a:t> acts as a microphone-like device. It receives input from any given </a:t>
            </a:r>
            <a:r>
              <a:rPr lang="en-US" b="0" i="0" u="sng" dirty="0">
                <a:effectLst/>
                <a:latin typeface="Roboto"/>
                <a:hlinkClick r:id="rId4">
                  <a:extLst>
                    <a:ext uri="{A12FA001-AC4F-418D-AE19-62706E023703}">
                      <ahyp:hlinkClr xmlns:ahyp="http://schemas.microsoft.com/office/drawing/2018/hyperlinkcolor" val="tx"/>
                    </a:ext>
                  </a:extLst>
                </a:hlinkClick>
              </a:rPr>
              <a:t>Audio Source</a:t>
            </a:r>
            <a:br>
              <a:rPr lang="en-US" b="0" i="0" dirty="0">
                <a:effectLst/>
                <a:latin typeface="Roboto"/>
              </a:rPr>
            </a:br>
            <a:r>
              <a:rPr lang="en-US" b="0" i="0" dirty="0">
                <a:effectLst/>
                <a:latin typeface="Roboto"/>
              </a:rPr>
              <a:t> in the </a:t>
            </a:r>
            <a:r>
              <a:rPr lang="en-US" b="1" i="0" dirty="0">
                <a:effectLst/>
                <a:latin typeface="Roboto"/>
              </a:rPr>
              <a:t>scene</a:t>
            </a:r>
            <a:br>
              <a:rPr lang="en-US" b="0" i="0" dirty="0">
                <a:effectLst/>
                <a:latin typeface="Roboto"/>
              </a:rPr>
            </a:br>
            <a:r>
              <a:rPr lang="en-US" b="0" i="0" dirty="0">
                <a:effectLst/>
                <a:latin typeface="Roboto"/>
              </a:rPr>
              <a:t> and plays sounds through the computer speakers. For most applications it makes the most sense to attach the listener to the Main </a:t>
            </a:r>
            <a:r>
              <a:rPr lang="en-US" b="0" i="0" u="sng" dirty="0">
                <a:effectLst/>
                <a:latin typeface="Roboto"/>
                <a:hlinkClick r:id="rId5">
                  <a:extLst>
                    <a:ext uri="{A12FA001-AC4F-418D-AE19-62706E023703}">
                      <ahyp:hlinkClr xmlns:ahyp="http://schemas.microsoft.com/office/drawing/2018/hyperlinkcolor" val="tx"/>
                    </a:ext>
                  </a:extLst>
                </a:hlinkClick>
              </a:rPr>
              <a:t>Camera</a:t>
            </a:r>
            <a:r>
              <a:rPr lang="en-US" b="0" i="0" dirty="0">
                <a:effectLst/>
                <a:latin typeface="Roboto"/>
              </a:rPr>
              <a:t>. If an audio listener is within the boundaries of a </a:t>
            </a:r>
            <a:r>
              <a:rPr lang="en-US" b="0" i="0" u="sng" dirty="0">
                <a:effectLst/>
                <a:latin typeface="Roboto"/>
                <a:hlinkClick r:id="rId6">
                  <a:extLst>
                    <a:ext uri="{A12FA001-AC4F-418D-AE19-62706E023703}">
                      <ahyp:hlinkClr xmlns:ahyp="http://schemas.microsoft.com/office/drawing/2018/hyperlinkcolor" val="tx"/>
                    </a:ext>
                  </a:extLst>
                </a:hlinkClick>
              </a:rPr>
              <a:t>Reverb Zone</a:t>
            </a:r>
            <a:r>
              <a:rPr lang="en-US" b="0" i="0" dirty="0">
                <a:effectLst/>
                <a:latin typeface="Roboto"/>
              </a:rPr>
              <a:t> reverberation is applied to all audible sounds in the scene. Furthermore, </a:t>
            </a:r>
            <a:r>
              <a:rPr lang="en-US" b="0" i="0" u="sng" dirty="0">
                <a:effectLst/>
                <a:latin typeface="Roboto"/>
                <a:hlinkClick r:id="rId7">
                  <a:extLst>
                    <a:ext uri="{A12FA001-AC4F-418D-AE19-62706E023703}">
                      <ahyp:hlinkClr xmlns:ahyp="http://schemas.microsoft.com/office/drawing/2018/hyperlinkcolor" val="tx"/>
                    </a:ext>
                  </a:extLst>
                </a:hlinkClick>
              </a:rPr>
              <a:t>Audio Effects</a:t>
            </a:r>
            <a:r>
              <a:rPr lang="hr-HR" u="sng" dirty="0">
                <a:latin typeface="Roboto"/>
              </a:rPr>
              <a:t> </a:t>
            </a:r>
            <a:r>
              <a:rPr lang="en-US" b="0" i="0" dirty="0">
                <a:effectLst/>
                <a:latin typeface="Roboto"/>
              </a:rPr>
              <a:t>can be applied to the listener and it will be applied to all audible sounds in the scene.</a:t>
            </a:r>
            <a:endParaRPr lang="hr-HR" dirty="0"/>
          </a:p>
        </p:txBody>
      </p:sp>
      <p:pic>
        <p:nvPicPr>
          <p:cNvPr id="3074" name="Picture 2">
            <a:extLst>
              <a:ext uri="{FF2B5EF4-FFF2-40B4-BE49-F238E27FC236}">
                <a16:creationId xmlns:a16="http://schemas.microsoft.com/office/drawing/2014/main" id="{5AE29391-5439-49D1-97F5-5974B6563D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120" y="4850476"/>
            <a:ext cx="3495675" cy="2000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D899193-E6FD-460B-9146-60B28E4D925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50868" y="2015303"/>
            <a:ext cx="3495675" cy="262175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90F7C03-34F2-4B1F-A665-76E90CA245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16578" y="1745454"/>
            <a:ext cx="2228533" cy="2228533"/>
          </a:xfrm>
          <a:prstGeom prst="rect">
            <a:avLst/>
          </a:prstGeom>
        </p:spPr>
      </p:pic>
      <p:pic>
        <p:nvPicPr>
          <p:cNvPr id="8" name="Picture 7">
            <a:extLst>
              <a:ext uri="{FF2B5EF4-FFF2-40B4-BE49-F238E27FC236}">
                <a16:creationId xmlns:a16="http://schemas.microsoft.com/office/drawing/2014/main" id="{20F459C0-4E98-4139-B440-C040DFFBEF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8976" y="457328"/>
            <a:ext cx="2432309" cy="1207010"/>
          </a:xfrm>
          <a:prstGeom prst="rect">
            <a:avLst/>
          </a:prstGeom>
        </p:spPr>
      </p:pic>
    </p:spTree>
    <p:extLst>
      <p:ext uri="{BB962C8B-B14F-4D97-AF65-F5344CB8AC3E}">
        <p14:creationId xmlns:p14="http://schemas.microsoft.com/office/powerpoint/2010/main" val="2490893860"/>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66DF196-6721-4B9B-B136-F277D5CDE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4749" y="584084"/>
            <a:ext cx="1732116" cy="630326"/>
          </a:xfrm>
          <a:prstGeom prst="rect">
            <a:avLst/>
          </a:prstGeom>
        </p:spPr>
      </p:pic>
      <p:pic>
        <p:nvPicPr>
          <p:cNvPr id="4098" name="Picture 2">
            <a:extLst>
              <a:ext uri="{FF2B5EF4-FFF2-40B4-BE49-F238E27FC236}">
                <a16:creationId xmlns:a16="http://schemas.microsoft.com/office/drawing/2014/main" id="{7A15BE42-6B3B-4334-8504-FBDDE3AB3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946" y="1214410"/>
            <a:ext cx="3722343" cy="402362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9B17A111-03E6-4ACC-8757-884D322CFB9D}"/>
              </a:ext>
            </a:extLst>
          </p:cNvPr>
          <p:cNvSpPr/>
          <p:nvPr/>
        </p:nvSpPr>
        <p:spPr>
          <a:xfrm>
            <a:off x="8875939" y="1559471"/>
            <a:ext cx="1195505" cy="2308324"/>
          </a:xfrm>
          <a:prstGeom prst="rect">
            <a:avLst/>
          </a:prstGeom>
        </p:spPr>
        <p:txBody>
          <a:bodyPr wrap="square">
            <a:spAutoFit/>
          </a:bodyPr>
          <a:lstStyle/>
          <a:p>
            <a:r>
              <a:rPr lang="en-US" sz="1600" dirty="0"/>
              <a:t>When you select </a:t>
            </a:r>
            <a:r>
              <a:rPr lang="en-US" sz="1600" b="1" dirty="0"/>
              <a:t>Add</a:t>
            </a:r>
            <a:endParaRPr lang="hr-HR" sz="1600" b="1" dirty="0"/>
          </a:p>
          <a:p>
            <a:r>
              <a:rPr lang="en-US" sz="1600" dirty="0"/>
              <a:t>you can select from a list of effects that can be applied to the group.</a:t>
            </a:r>
            <a:endParaRPr lang="hr-HR" sz="1600" dirty="0"/>
          </a:p>
        </p:txBody>
      </p:sp>
      <p:pic>
        <p:nvPicPr>
          <p:cNvPr id="4102" name="Picture 6">
            <a:extLst>
              <a:ext uri="{FF2B5EF4-FFF2-40B4-BE49-F238E27FC236}">
                <a16:creationId xmlns:a16="http://schemas.microsoft.com/office/drawing/2014/main" id="{22D280E3-2AA4-4842-B788-330525B7A8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07810" y="1584391"/>
            <a:ext cx="1749055" cy="357883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C9466FB5-A6DA-4B74-9663-1D29BD5155FB}"/>
              </a:ext>
            </a:extLst>
          </p:cNvPr>
          <p:cNvSpPr/>
          <p:nvPr/>
        </p:nvSpPr>
        <p:spPr>
          <a:xfrm>
            <a:off x="4848946" y="5458821"/>
            <a:ext cx="3729802" cy="830997"/>
          </a:xfrm>
          <a:prstGeom prst="rect">
            <a:avLst/>
          </a:prstGeom>
          <a:solidFill>
            <a:schemeClr val="bg2"/>
          </a:solidFill>
        </p:spPr>
        <p:txBody>
          <a:bodyPr wrap="square">
            <a:spAutoFit/>
          </a:bodyPr>
          <a:lstStyle/>
          <a:p>
            <a:r>
              <a:rPr lang="en-US" sz="1200" b="1" i="0" dirty="0">
                <a:effectLst/>
                <a:latin typeface="Roboto"/>
              </a:rPr>
              <a:t>Property:</a:t>
            </a:r>
            <a:r>
              <a:rPr lang="en-US" sz="1200" b="0" i="0" dirty="0">
                <a:effectLst/>
                <a:latin typeface="Roboto"/>
              </a:rPr>
              <a:t>	</a:t>
            </a:r>
            <a:r>
              <a:rPr lang="en-US" sz="1200" b="1" i="0" dirty="0">
                <a:effectLst/>
                <a:latin typeface="Roboto"/>
              </a:rPr>
              <a:t>Function:</a:t>
            </a:r>
          </a:p>
          <a:p>
            <a:r>
              <a:rPr lang="en-US" sz="1200" b="0" i="0" dirty="0">
                <a:effectLst/>
                <a:latin typeface="Roboto"/>
              </a:rPr>
              <a:t>S Button	Soloing the group.</a:t>
            </a:r>
          </a:p>
          <a:p>
            <a:r>
              <a:rPr lang="en-US" sz="1200" b="0" i="0" dirty="0">
                <a:effectLst/>
                <a:latin typeface="Roboto"/>
              </a:rPr>
              <a:t>M Button	Muting the group.</a:t>
            </a:r>
          </a:p>
          <a:p>
            <a:r>
              <a:rPr lang="en-US" sz="1200" b="0" i="0" dirty="0">
                <a:effectLst/>
                <a:latin typeface="Roboto"/>
              </a:rPr>
              <a:t>B Button	Bypassing all the effects in the group.</a:t>
            </a:r>
            <a:endParaRPr lang="hr-HR" sz="1200" dirty="0"/>
          </a:p>
        </p:txBody>
      </p:sp>
      <p:pic>
        <p:nvPicPr>
          <p:cNvPr id="16" name="Picture 15">
            <a:extLst>
              <a:ext uri="{FF2B5EF4-FFF2-40B4-BE49-F238E27FC236}">
                <a16:creationId xmlns:a16="http://schemas.microsoft.com/office/drawing/2014/main" id="{F25A7134-EAA8-4531-B6D2-2E3D6C9BEA8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0868" y="2749841"/>
            <a:ext cx="3495675" cy="158397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795C6FFD-DE14-4C33-9C26-8735C618D811}"/>
              </a:ext>
            </a:extLst>
          </p:cNvPr>
          <p:cNvSpPr txBox="1"/>
          <p:nvPr/>
        </p:nvSpPr>
        <p:spPr>
          <a:xfrm>
            <a:off x="4194071" y="3305889"/>
            <a:ext cx="1010651" cy="584775"/>
          </a:xfrm>
          <a:prstGeom prst="rect">
            <a:avLst/>
          </a:prstGeom>
          <a:noFill/>
        </p:spPr>
        <p:txBody>
          <a:bodyPr wrap="square" rtlCol="0">
            <a:spAutoFit/>
          </a:bodyPr>
          <a:lstStyle/>
          <a:p>
            <a:r>
              <a:rPr lang="hr-HR" sz="3200" b="1" dirty="0"/>
              <a:t>==</a:t>
            </a:r>
          </a:p>
        </p:txBody>
      </p:sp>
      <p:pic>
        <p:nvPicPr>
          <p:cNvPr id="17" name="Picture 16">
            <a:extLst>
              <a:ext uri="{FF2B5EF4-FFF2-40B4-BE49-F238E27FC236}">
                <a16:creationId xmlns:a16="http://schemas.microsoft.com/office/drawing/2014/main" id="{BB66B46C-B8C1-4CD3-BDA1-8FB81117BE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222" y="428074"/>
            <a:ext cx="2100076" cy="1167386"/>
          </a:xfrm>
          <a:prstGeom prst="rect">
            <a:avLst/>
          </a:prstGeom>
        </p:spPr>
      </p:pic>
    </p:spTree>
    <p:extLst>
      <p:ext uri="{BB962C8B-B14F-4D97-AF65-F5344CB8AC3E}">
        <p14:creationId xmlns:p14="http://schemas.microsoft.com/office/powerpoint/2010/main" val="739025291"/>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A640D9-C023-45EE-9B7C-416F012769D1}"/>
              </a:ext>
            </a:extLst>
          </p:cNvPr>
          <p:cNvSpPr txBox="1"/>
          <p:nvPr/>
        </p:nvSpPr>
        <p:spPr>
          <a:xfrm>
            <a:off x="2461575" y="2626322"/>
            <a:ext cx="7268849" cy="1477328"/>
          </a:xfrm>
          <a:prstGeom prst="rect">
            <a:avLst/>
          </a:prstGeom>
          <a:noFill/>
        </p:spPr>
        <p:txBody>
          <a:bodyPr wrap="none" rtlCol="0">
            <a:spAutoFit/>
          </a:bodyPr>
          <a:lstStyle/>
          <a:p>
            <a:pPr algn="ctr"/>
            <a:r>
              <a:rPr lang="hr-HR" b="1" dirty="0">
                <a:solidFill>
                  <a:schemeClr val="bg1"/>
                </a:solidFill>
              </a:rPr>
              <a:t>AKO TI SE SVIDJELA OVA PREZENTACIJA</a:t>
            </a:r>
          </a:p>
          <a:p>
            <a:pPr algn="ctr"/>
            <a:r>
              <a:rPr lang="hr-HR" b="1" dirty="0">
                <a:solidFill>
                  <a:schemeClr val="bg1"/>
                </a:solidFill>
              </a:rPr>
              <a:t>MOLIO BIH TE DA DIGNEŠ SREDNJI PRST U ZRAK, SAMO ZBOG STATISTIKE...</a:t>
            </a:r>
          </a:p>
          <a:p>
            <a:pPr algn="ctr"/>
            <a:endParaRPr lang="hr-HR" b="1" dirty="0">
              <a:solidFill>
                <a:schemeClr val="bg1"/>
              </a:solidFill>
            </a:endParaRPr>
          </a:p>
          <a:p>
            <a:pPr algn="ctr"/>
            <a:r>
              <a:rPr lang="hr-HR" b="1" dirty="0">
                <a:solidFill>
                  <a:schemeClr val="bg1"/>
                </a:solidFill>
              </a:rPr>
              <a:t>AKO TI SE NIJE SVIDJELA  OVA PREZENTACIJA I MILIŠ DA JE „NIŠT KORISTI”</a:t>
            </a:r>
          </a:p>
          <a:p>
            <a:pPr algn="ctr"/>
            <a:r>
              <a:rPr lang="hr-HR" b="1" dirty="0">
                <a:solidFill>
                  <a:schemeClr val="bg1"/>
                </a:solidFill>
              </a:rPr>
              <a:t>ZAPLJEŠĆI SVOM SNAGOM UZ ZVIŽDUKE!</a:t>
            </a:r>
          </a:p>
        </p:txBody>
      </p:sp>
      <p:sp>
        <p:nvSpPr>
          <p:cNvPr id="5" name="TextBox 4">
            <a:extLst>
              <a:ext uri="{FF2B5EF4-FFF2-40B4-BE49-F238E27FC236}">
                <a16:creationId xmlns:a16="http://schemas.microsoft.com/office/drawing/2014/main" id="{24453323-6F68-48FC-A8A5-807612821717}"/>
              </a:ext>
            </a:extLst>
          </p:cNvPr>
          <p:cNvSpPr txBox="1"/>
          <p:nvPr/>
        </p:nvSpPr>
        <p:spPr>
          <a:xfrm>
            <a:off x="7117382" y="4854373"/>
            <a:ext cx="2026617" cy="369332"/>
          </a:xfrm>
          <a:prstGeom prst="rect">
            <a:avLst/>
          </a:prstGeom>
          <a:noFill/>
        </p:spPr>
        <p:txBody>
          <a:bodyPr wrap="square" rtlCol="0">
            <a:spAutoFit/>
          </a:bodyPr>
          <a:lstStyle/>
          <a:p>
            <a:pPr algn="ctr"/>
            <a:r>
              <a:rPr lang="hr-HR" b="1" dirty="0">
                <a:solidFill>
                  <a:schemeClr val="bg1"/>
                </a:solidFill>
              </a:rPr>
              <a:t>Voli Vas Ćaća &lt;3</a:t>
            </a:r>
          </a:p>
        </p:txBody>
      </p:sp>
      <p:pic>
        <p:nvPicPr>
          <p:cNvPr id="7" name="Picture 6">
            <a:extLst>
              <a:ext uri="{FF2B5EF4-FFF2-40B4-BE49-F238E27FC236}">
                <a16:creationId xmlns:a16="http://schemas.microsoft.com/office/drawing/2014/main" id="{772BF6AF-8886-4DDC-BECB-03239FE8D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4014" y="1030857"/>
            <a:ext cx="2528239" cy="920039"/>
          </a:xfrm>
          <a:prstGeom prst="rect">
            <a:avLst/>
          </a:prstGeom>
        </p:spPr>
      </p:pic>
      <p:pic>
        <p:nvPicPr>
          <p:cNvPr id="12" name="Picture 11">
            <a:extLst>
              <a:ext uri="{FF2B5EF4-FFF2-40B4-BE49-F238E27FC236}">
                <a16:creationId xmlns:a16="http://schemas.microsoft.com/office/drawing/2014/main" id="{5A43C3CC-CE46-4E60-A3D6-86AA4478F4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677" y="935168"/>
            <a:ext cx="1987300" cy="984506"/>
          </a:xfrm>
          <a:prstGeom prst="rect">
            <a:avLst/>
          </a:prstGeom>
        </p:spPr>
      </p:pic>
    </p:spTree>
    <p:extLst>
      <p:ext uri="{BB962C8B-B14F-4D97-AF65-F5344CB8AC3E}">
        <p14:creationId xmlns:p14="http://schemas.microsoft.com/office/powerpoint/2010/main" val="3455972788"/>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FC6072-C544-4E12-9B53-15198BF4C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3313" y="3318507"/>
            <a:ext cx="3602476" cy="1310960"/>
          </a:xfrm>
          <a:prstGeom prst="rect">
            <a:avLst/>
          </a:prstGeom>
        </p:spPr>
      </p:pic>
      <p:pic>
        <p:nvPicPr>
          <p:cNvPr id="12" name="Picture 11">
            <a:extLst>
              <a:ext uri="{FF2B5EF4-FFF2-40B4-BE49-F238E27FC236}">
                <a16:creationId xmlns:a16="http://schemas.microsoft.com/office/drawing/2014/main" id="{C66DF196-6721-4B9B-B136-F277D5CDE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4749" y="584084"/>
            <a:ext cx="1732116" cy="630326"/>
          </a:xfrm>
          <a:prstGeom prst="rect">
            <a:avLst/>
          </a:prstGeom>
        </p:spPr>
      </p:pic>
      <p:sp>
        <p:nvSpPr>
          <p:cNvPr id="15" name="TextBox 14">
            <a:extLst>
              <a:ext uri="{FF2B5EF4-FFF2-40B4-BE49-F238E27FC236}">
                <a16:creationId xmlns:a16="http://schemas.microsoft.com/office/drawing/2014/main" id="{BB7004A8-A9CF-47B5-AE96-A45BF53C51D6}"/>
              </a:ext>
            </a:extLst>
          </p:cNvPr>
          <p:cNvSpPr txBox="1"/>
          <p:nvPr/>
        </p:nvSpPr>
        <p:spPr>
          <a:xfrm>
            <a:off x="4495448" y="1545437"/>
            <a:ext cx="5253568" cy="4062651"/>
          </a:xfrm>
          <a:prstGeom prst="rect">
            <a:avLst/>
          </a:prstGeom>
          <a:noFill/>
        </p:spPr>
        <p:txBody>
          <a:bodyPr wrap="square" rtlCol="0">
            <a:spAutoFit/>
          </a:bodyPr>
          <a:lstStyle/>
          <a:p>
            <a:pPr algn="just"/>
            <a:r>
              <a:rPr lang="hr-HR" sz="2000" dirty="0"/>
              <a:t>Ako pogledamo u kojem smjeru idu tehnologije poput VR-a, gdje se igrača izravno uključuje u igru, jasno je da će osobni doživljaj imati sve veću važnost kod razvoja te da će se igre budućnosti sve više truditi igrača zaokupiti i na emocionalnoj razini. I upravo u tom smjeru zvuk će zasigurno odigrati ključnu ulogu. </a:t>
            </a:r>
          </a:p>
          <a:p>
            <a:pPr algn="just"/>
            <a:r>
              <a:rPr lang="hr-HR" sz="2000" dirty="0"/>
              <a:t>Trebamo samo zamislili jedan FPS naslov s VR podrškom, u paklu rata. Metci lete oko nas, eksplozije pucaju u našoj okolini a suborci vrište od boli. Emocionalna reakcija tu zasigurno ne bi trebala izostati, upravo zbog uloge zvuka.</a:t>
            </a:r>
          </a:p>
          <a:p>
            <a:pPr algn="just"/>
            <a:endParaRPr lang="hr-HR" dirty="0"/>
          </a:p>
        </p:txBody>
      </p:sp>
      <p:pic>
        <p:nvPicPr>
          <p:cNvPr id="17" name="Picture 16">
            <a:extLst>
              <a:ext uri="{FF2B5EF4-FFF2-40B4-BE49-F238E27FC236}">
                <a16:creationId xmlns:a16="http://schemas.microsoft.com/office/drawing/2014/main" id="{11A40644-AC5A-44F2-85EC-B7B48039D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21" y="2327221"/>
            <a:ext cx="3544813" cy="244964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0C3CF5BB-6158-4B25-9B7F-74A729435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4598" y="1522231"/>
            <a:ext cx="1443603" cy="1378641"/>
          </a:xfrm>
          <a:prstGeom prst="rect">
            <a:avLst/>
          </a:prstGeom>
        </p:spPr>
      </p:pic>
      <p:pic>
        <p:nvPicPr>
          <p:cNvPr id="13" name="Picture 12">
            <a:extLst>
              <a:ext uri="{FF2B5EF4-FFF2-40B4-BE49-F238E27FC236}">
                <a16:creationId xmlns:a16="http://schemas.microsoft.com/office/drawing/2014/main" id="{A40EDC6A-7768-4198-BF00-464C30FAD5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518" y="428289"/>
            <a:ext cx="1987300" cy="987554"/>
          </a:xfrm>
          <a:prstGeom prst="rect">
            <a:avLst/>
          </a:prstGeom>
        </p:spPr>
      </p:pic>
    </p:spTree>
    <p:extLst>
      <p:ext uri="{BB962C8B-B14F-4D97-AF65-F5344CB8AC3E}">
        <p14:creationId xmlns:p14="http://schemas.microsoft.com/office/powerpoint/2010/main" val="2400086812"/>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FC6072-C544-4E12-9B53-15198BF4C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3313" y="3318507"/>
            <a:ext cx="3602476" cy="1310960"/>
          </a:xfrm>
          <a:prstGeom prst="rect">
            <a:avLst/>
          </a:prstGeom>
        </p:spPr>
      </p:pic>
      <p:pic>
        <p:nvPicPr>
          <p:cNvPr id="12" name="Picture 11">
            <a:extLst>
              <a:ext uri="{FF2B5EF4-FFF2-40B4-BE49-F238E27FC236}">
                <a16:creationId xmlns:a16="http://schemas.microsoft.com/office/drawing/2014/main" id="{C66DF196-6721-4B9B-B136-F277D5CDE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4749" y="584084"/>
            <a:ext cx="1732116" cy="630326"/>
          </a:xfrm>
          <a:prstGeom prst="rect">
            <a:avLst/>
          </a:prstGeom>
        </p:spPr>
      </p:pic>
      <p:sp>
        <p:nvSpPr>
          <p:cNvPr id="15" name="TextBox 14">
            <a:extLst>
              <a:ext uri="{FF2B5EF4-FFF2-40B4-BE49-F238E27FC236}">
                <a16:creationId xmlns:a16="http://schemas.microsoft.com/office/drawing/2014/main" id="{BB7004A8-A9CF-47B5-AE96-A45BF53C51D6}"/>
              </a:ext>
            </a:extLst>
          </p:cNvPr>
          <p:cNvSpPr txBox="1"/>
          <p:nvPr/>
        </p:nvSpPr>
        <p:spPr>
          <a:xfrm>
            <a:off x="4495448" y="1545437"/>
            <a:ext cx="5253568" cy="4247317"/>
          </a:xfrm>
          <a:prstGeom prst="rect">
            <a:avLst/>
          </a:prstGeom>
          <a:noFill/>
        </p:spPr>
        <p:txBody>
          <a:bodyPr wrap="square" rtlCol="0">
            <a:spAutoFit/>
          </a:bodyPr>
          <a:lstStyle/>
          <a:p>
            <a:pPr algn="just"/>
            <a:r>
              <a:rPr lang="hr-HR" dirty="0"/>
              <a:t>Skupine su bile izmiješane tako da se dobije presjek igrača sa iskustvom i dostupnom glazbom, igrača bez iskustva s dostupnom glazbom te iskusnih i početnika bez dostupne glazbe. Nakon perioda od 20 minuta igrači su morali izvršiti nekoliko zadataka unutar igre.</a:t>
            </a:r>
          </a:p>
          <a:p>
            <a:pPr algn="just"/>
            <a:r>
              <a:rPr lang="hr-HR" dirty="0"/>
              <a:t>Konačni rezultati istraživanja pokazali su da je skupina koja je imala pristup glazbi bila bolje uvučena u samu igru od početka te da je njihovo iskustvo s igrom bilo znatno bolje. No, potrebno je istaknuti da su se znatniji pomaci vidjeli tek kod manje iskusnih igrača koji su prije ovog eksperimenta igrali mnogo manje naslova od ostalih, dok je kod iskusnih igrača uključenost u samu igru bila značajno manja. Ukratko, igrači koji su imali manje iskustva s igranjem više su bili emocionalno uključeni u videoigru.</a:t>
            </a:r>
          </a:p>
        </p:txBody>
      </p:sp>
      <p:pic>
        <p:nvPicPr>
          <p:cNvPr id="17" name="Picture 16">
            <a:extLst>
              <a:ext uri="{FF2B5EF4-FFF2-40B4-BE49-F238E27FC236}">
                <a16:creationId xmlns:a16="http://schemas.microsoft.com/office/drawing/2014/main" id="{11A40644-AC5A-44F2-85EC-B7B48039D67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4921" y="2555062"/>
            <a:ext cx="3544813" cy="199395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608C05FF-34A5-4016-8DA5-D657144100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4598" y="1522231"/>
            <a:ext cx="1443603" cy="1378641"/>
          </a:xfrm>
          <a:prstGeom prst="rect">
            <a:avLst/>
          </a:prstGeom>
        </p:spPr>
      </p:pic>
      <p:pic>
        <p:nvPicPr>
          <p:cNvPr id="13" name="Picture 12">
            <a:extLst>
              <a:ext uri="{FF2B5EF4-FFF2-40B4-BE49-F238E27FC236}">
                <a16:creationId xmlns:a16="http://schemas.microsoft.com/office/drawing/2014/main" id="{FBD24467-6AF9-4EE9-A4AA-D87C1CF03F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518" y="428289"/>
            <a:ext cx="1987300" cy="987554"/>
          </a:xfrm>
          <a:prstGeom prst="rect">
            <a:avLst/>
          </a:prstGeom>
        </p:spPr>
      </p:pic>
    </p:spTree>
    <p:extLst>
      <p:ext uri="{BB962C8B-B14F-4D97-AF65-F5344CB8AC3E}">
        <p14:creationId xmlns:p14="http://schemas.microsoft.com/office/powerpoint/2010/main" val="773661286"/>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FC6072-C544-4E12-9B53-15198BF4C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3313" y="3318507"/>
            <a:ext cx="3602476" cy="1310960"/>
          </a:xfrm>
          <a:prstGeom prst="rect">
            <a:avLst/>
          </a:prstGeom>
        </p:spPr>
      </p:pic>
      <p:pic>
        <p:nvPicPr>
          <p:cNvPr id="12" name="Picture 11">
            <a:extLst>
              <a:ext uri="{FF2B5EF4-FFF2-40B4-BE49-F238E27FC236}">
                <a16:creationId xmlns:a16="http://schemas.microsoft.com/office/drawing/2014/main" id="{C66DF196-6721-4B9B-B136-F277D5CDE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4749" y="584084"/>
            <a:ext cx="1732116" cy="630326"/>
          </a:xfrm>
          <a:prstGeom prst="rect">
            <a:avLst/>
          </a:prstGeom>
        </p:spPr>
      </p:pic>
      <p:pic>
        <p:nvPicPr>
          <p:cNvPr id="14" name="Picture 13">
            <a:extLst>
              <a:ext uri="{FF2B5EF4-FFF2-40B4-BE49-F238E27FC236}">
                <a16:creationId xmlns:a16="http://schemas.microsoft.com/office/drawing/2014/main" id="{0DB2255C-3216-4756-8FC3-6542844E8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4598" y="1522231"/>
            <a:ext cx="1443603" cy="1378641"/>
          </a:xfrm>
          <a:prstGeom prst="rect">
            <a:avLst/>
          </a:prstGeom>
        </p:spPr>
      </p:pic>
      <p:sp>
        <p:nvSpPr>
          <p:cNvPr id="15" name="TextBox 14">
            <a:extLst>
              <a:ext uri="{FF2B5EF4-FFF2-40B4-BE49-F238E27FC236}">
                <a16:creationId xmlns:a16="http://schemas.microsoft.com/office/drawing/2014/main" id="{BB7004A8-A9CF-47B5-AE96-A45BF53C51D6}"/>
              </a:ext>
            </a:extLst>
          </p:cNvPr>
          <p:cNvSpPr txBox="1"/>
          <p:nvPr/>
        </p:nvSpPr>
        <p:spPr>
          <a:xfrm>
            <a:off x="4522948" y="899247"/>
            <a:ext cx="5253568" cy="5078313"/>
          </a:xfrm>
          <a:prstGeom prst="rect">
            <a:avLst/>
          </a:prstGeom>
          <a:noFill/>
        </p:spPr>
        <p:txBody>
          <a:bodyPr wrap="square" rtlCol="0">
            <a:spAutoFit/>
          </a:bodyPr>
          <a:lstStyle/>
          <a:p>
            <a:r>
              <a:rPr lang="hr-HR" dirty="0"/>
              <a:t>Iako na </a:t>
            </a:r>
            <a:r>
              <a:rPr lang="hr-HR" b="1" dirty="0"/>
              <a:t>pozadinskom zvuku </a:t>
            </a:r>
            <a:r>
              <a:rPr lang="hr-HR" dirty="0"/>
              <a:t>nije primaran fokus, pozadinski, tj. ambijentalni zvuk ima izrazito važnu ulogu u sveopćem dojmu i kvaliteti videoigre. Nešto je bez čega niti jedna današnja igra ne može uspjeti.</a:t>
            </a:r>
          </a:p>
          <a:p>
            <a:endParaRPr lang="hr-HR" dirty="0"/>
          </a:p>
          <a:p>
            <a:r>
              <a:rPr lang="hr-HR" b="1" dirty="0"/>
              <a:t>Što je pozadinski zvuk?</a:t>
            </a:r>
          </a:p>
          <a:p>
            <a:r>
              <a:rPr lang="hr-HR" dirty="0"/>
              <a:t>Jednostavno rečeno, pozadinski zvuk je bilo koji zvuk koji se ne prati aktivno, tj. sluša se pasivno. To su svi zvukovi koji su specifični za pojedinu lokaciju ili prostor. </a:t>
            </a:r>
          </a:p>
          <a:p>
            <a:r>
              <a:rPr lang="hr-HR" dirty="0"/>
              <a:t>Oznaka dobrog pozadinskoj zvuka jest da je u principu neprimjetan na prvu ruku.</a:t>
            </a:r>
          </a:p>
          <a:p>
            <a:pPr algn="just"/>
            <a:r>
              <a:rPr lang="hr-HR" dirty="0"/>
              <a:t>Svaka lokacija ima svoje značajne i posebne zvukove koji su kreirani u okolišu. Ti zvukovi mogu nastati prirodnim putem, poput vjetra, kiše, grmljavine, životinja i sl., ali i ljudskim utjecajem poput udaljenog razgovora ili hoda, prijevoznih sredstava, radnih strojeva i ostalog.</a:t>
            </a:r>
          </a:p>
        </p:txBody>
      </p:sp>
      <p:pic>
        <p:nvPicPr>
          <p:cNvPr id="17" name="Picture 16">
            <a:extLst>
              <a:ext uri="{FF2B5EF4-FFF2-40B4-BE49-F238E27FC236}">
                <a16:creationId xmlns:a16="http://schemas.microsoft.com/office/drawing/2014/main" id="{11A40644-AC5A-44F2-85EC-B7B48039D67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4921" y="2555062"/>
            <a:ext cx="3544813" cy="199395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DE2A4BE5-65CA-4173-88E6-487E6AAD42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518" y="428289"/>
            <a:ext cx="1987300" cy="987554"/>
          </a:xfrm>
          <a:prstGeom prst="rect">
            <a:avLst/>
          </a:prstGeom>
        </p:spPr>
      </p:pic>
    </p:spTree>
    <p:extLst>
      <p:ext uri="{BB962C8B-B14F-4D97-AF65-F5344CB8AC3E}">
        <p14:creationId xmlns:p14="http://schemas.microsoft.com/office/powerpoint/2010/main" val="3858918427"/>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FC6072-C544-4E12-9B53-15198BF4C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3313" y="3318507"/>
            <a:ext cx="3602476" cy="1310960"/>
          </a:xfrm>
          <a:prstGeom prst="rect">
            <a:avLst/>
          </a:prstGeom>
        </p:spPr>
      </p:pic>
      <p:pic>
        <p:nvPicPr>
          <p:cNvPr id="12" name="Picture 11">
            <a:extLst>
              <a:ext uri="{FF2B5EF4-FFF2-40B4-BE49-F238E27FC236}">
                <a16:creationId xmlns:a16="http://schemas.microsoft.com/office/drawing/2014/main" id="{C66DF196-6721-4B9B-B136-F277D5CDE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4749" y="584084"/>
            <a:ext cx="1732116" cy="630326"/>
          </a:xfrm>
          <a:prstGeom prst="rect">
            <a:avLst/>
          </a:prstGeom>
        </p:spPr>
      </p:pic>
      <p:pic>
        <p:nvPicPr>
          <p:cNvPr id="14" name="Picture 13">
            <a:extLst>
              <a:ext uri="{FF2B5EF4-FFF2-40B4-BE49-F238E27FC236}">
                <a16:creationId xmlns:a16="http://schemas.microsoft.com/office/drawing/2014/main" id="{0DB2255C-3216-4756-8FC3-6542844E8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4598" y="1522231"/>
            <a:ext cx="1443603" cy="1378641"/>
          </a:xfrm>
          <a:prstGeom prst="rect">
            <a:avLst/>
          </a:prstGeom>
        </p:spPr>
      </p:pic>
      <p:sp>
        <p:nvSpPr>
          <p:cNvPr id="15" name="TextBox 14">
            <a:extLst>
              <a:ext uri="{FF2B5EF4-FFF2-40B4-BE49-F238E27FC236}">
                <a16:creationId xmlns:a16="http://schemas.microsoft.com/office/drawing/2014/main" id="{BB7004A8-A9CF-47B5-AE96-A45BF53C51D6}"/>
              </a:ext>
            </a:extLst>
          </p:cNvPr>
          <p:cNvSpPr txBox="1"/>
          <p:nvPr/>
        </p:nvSpPr>
        <p:spPr>
          <a:xfrm>
            <a:off x="4543573" y="1194848"/>
            <a:ext cx="5253568" cy="4247317"/>
          </a:xfrm>
          <a:prstGeom prst="rect">
            <a:avLst/>
          </a:prstGeom>
          <a:noFill/>
        </p:spPr>
        <p:txBody>
          <a:bodyPr wrap="square" rtlCol="0">
            <a:spAutoFit/>
          </a:bodyPr>
          <a:lstStyle/>
          <a:p>
            <a:r>
              <a:rPr lang="hr-HR" dirty="0"/>
              <a:t>Svaka igra je nepotpuna bez zvuka (eng. Audio). Za simulaciju zvuka u Unity potrebno je da se zvuk podesi na željeni objekt, te tako zvuk potječe iz njega. Prijemnik zvuka (eng. </a:t>
            </a:r>
            <a:r>
              <a:rPr lang="hr-HR" b="1" dirty="0"/>
              <a:t>Audio Listener</a:t>
            </a:r>
            <a:r>
              <a:rPr lang="hr-HR" dirty="0"/>
              <a:t>) se postavlja u objekt kao što je kamera. Omogućuje igraču da čuje zvukove u sceni, prema udaljenosti. Važno je spomenuti kako je za ispravan rad unutar scene potreban samo jedan prijemnik zvuka. Drugi dio zvuka je izvor zvuka (eng. </a:t>
            </a:r>
            <a:r>
              <a:rPr lang="hr-HR" b="1" dirty="0"/>
              <a:t>Audio Source</a:t>
            </a:r>
            <a:r>
              <a:rPr lang="hr-HR" dirty="0"/>
              <a:t>) koji na određenom objektu pušta zvuk unutar svog dometa u sceni. Zvuk može postići Doplerov efekt ovisno o tome koliko je igrač udaljen od zone izobličenja (eng. Reverb Zones). Zona se može podešavati do određene veličine, a koristi se najviše za prelaske područja gdje postoji zvuk u prostor zvuka gdje ga nema. </a:t>
            </a:r>
          </a:p>
        </p:txBody>
      </p:sp>
      <p:pic>
        <p:nvPicPr>
          <p:cNvPr id="17" name="Picture 16">
            <a:extLst>
              <a:ext uri="{FF2B5EF4-FFF2-40B4-BE49-F238E27FC236}">
                <a16:creationId xmlns:a16="http://schemas.microsoft.com/office/drawing/2014/main" id="{11A40644-AC5A-44F2-85EC-B7B48039D67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7083" y="2555062"/>
            <a:ext cx="3540489" cy="199395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A488AA1E-1E48-449A-B05A-9375961260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518" y="428289"/>
            <a:ext cx="1987300" cy="987554"/>
          </a:xfrm>
          <a:prstGeom prst="rect">
            <a:avLst/>
          </a:prstGeom>
        </p:spPr>
      </p:pic>
    </p:spTree>
    <p:extLst>
      <p:ext uri="{BB962C8B-B14F-4D97-AF65-F5344CB8AC3E}">
        <p14:creationId xmlns:p14="http://schemas.microsoft.com/office/powerpoint/2010/main" val="1789720175"/>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FC6072-C544-4E12-9B53-15198BF4C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3313" y="3318507"/>
            <a:ext cx="3602476" cy="1310960"/>
          </a:xfrm>
          <a:prstGeom prst="rect">
            <a:avLst/>
          </a:prstGeom>
        </p:spPr>
      </p:pic>
      <p:pic>
        <p:nvPicPr>
          <p:cNvPr id="12" name="Picture 11">
            <a:extLst>
              <a:ext uri="{FF2B5EF4-FFF2-40B4-BE49-F238E27FC236}">
                <a16:creationId xmlns:a16="http://schemas.microsoft.com/office/drawing/2014/main" id="{C66DF196-6721-4B9B-B136-F277D5CDE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4749" y="584084"/>
            <a:ext cx="1732116" cy="630326"/>
          </a:xfrm>
          <a:prstGeom prst="rect">
            <a:avLst/>
          </a:prstGeom>
        </p:spPr>
      </p:pic>
      <p:pic>
        <p:nvPicPr>
          <p:cNvPr id="14" name="Picture 13">
            <a:extLst>
              <a:ext uri="{FF2B5EF4-FFF2-40B4-BE49-F238E27FC236}">
                <a16:creationId xmlns:a16="http://schemas.microsoft.com/office/drawing/2014/main" id="{0DB2255C-3216-4756-8FC3-6542844E8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4598" y="1522231"/>
            <a:ext cx="1443603" cy="1378641"/>
          </a:xfrm>
          <a:prstGeom prst="rect">
            <a:avLst/>
          </a:prstGeom>
        </p:spPr>
      </p:pic>
      <p:pic>
        <p:nvPicPr>
          <p:cNvPr id="17" name="Picture 16">
            <a:extLst>
              <a:ext uri="{FF2B5EF4-FFF2-40B4-BE49-F238E27FC236}">
                <a16:creationId xmlns:a16="http://schemas.microsoft.com/office/drawing/2014/main" id="{11A40644-AC5A-44F2-85EC-B7B48039D67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11860" y="2555062"/>
            <a:ext cx="2990935" cy="199395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BAFCA47C-BB90-46B4-BE00-B0A163215669}"/>
              </a:ext>
            </a:extLst>
          </p:cNvPr>
          <p:cNvSpPr txBox="1"/>
          <p:nvPr/>
        </p:nvSpPr>
        <p:spPr>
          <a:xfrm>
            <a:off x="4522948" y="2136338"/>
            <a:ext cx="5253568" cy="2585323"/>
          </a:xfrm>
          <a:prstGeom prst="rect">
            <a:avLst/>
          </a:prstGeom>
          <a:noFill/>
        </p:spPr>
        <p:txBody>
          <a:bodyPr wrap="square" rtlCol="0">
            <a:spAutoFit/>
          </a:bodyPr>
          <a:lstStyle/>
          <a:p>
            <a:r>
              <a:rPr lang="hr-HR" dirty="0"/>
              <a:t>Za simulaciju zvuka u tunelu, pećinama i sl. koriste se audio filteri (eng. Audio Filters). Unity sadrži i </a:t>
            </a:r>
            <a:r>
              <a:rPr lang="hr-HR" b="1" dirty="0"/>
              <a:t>Audio mixer</a:t>
            </a:r>
            <a:r>
              <a:rPr lang="hr-HR" dirty="0"/>
              <a:t> koji se koristi za podešavanje efekata, performanse i razine audio zvuka. Svaki izvor zvuka omogućuje opciju ponavljanja (eng. Loop), kojom se mogu simulirati kratki zvukovi kao što je voda, vatra, vodopad i sl. Napredne postavke omogućuju funkcije prigušenja, prioriteta, postavljanja minimalne i maksimalne udaljenosti itd. </a:t>
            </a:r>
          </a:p>
        </p:txBody>
      </p:sp>
      <p:pic>
        <p:nvPicPr>
          <p:cNvPr id="13" name="Picture 12">
            <a:extLst>
              <a:ext uri="{FF2B5EF4-FFF2-40B4-BE49-F238E27FC236}">
                <a16:creationId xmlns:a16="http://schemas.microsoft.com/office/drawing/2014/main" id="{C89B812B-1A5D-46E1-BAD8-07D3AC074D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518" y="428289"/>
            <a:ext cx="1987300" cy="987554"/>
          </a:xfrm>
          <a:prstGeom prst="rect">
            <a:avLst/>
          </a:prstGeom>
        </p:spPr>
      </p:pic>
    </p:spTree>
    <p:extLst>
      <p:ext uri="{BB962C8B-B14F-4D97-AF65-F5344CB8AC3E}">
        <p14:creationId xmlns:p14="http://schemas.microsoft.com/office/powerpoint/2010/main" val="493406298"/>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66DF196-6721-4B9B-B136-F277D5CDE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4749" y="584084"/>
            <a:ext cx="1732116" cy="630326"/>
          </a:xfrm>
          <a:prstGeom prst="rect">
            <a:avLst/>
          </a:prstGeom>
        </p:spPr>
      </p:pic>
      <p:sp>
        <p:nvSpPr>
          <p:cNvPr id="2" name="Rectangle 1">
            <a:extLst>
              <a:ext uri="{FF2B5EF4-FFF2-40B4-BE49-F238E27FC236}">
                <a16:creationId xmlns:a16="http://schemas.microsoft.com/office/drawing/2014/main" id="{0D1912F3-6B95-4FA2-B180-F6C306CEE403}"/>
              </a:ext>
            </a:extLst>
          </p:cNvPr>
          <p:cNvSpPr/>
          <p:nvPr/>
        </p:nvSpPr>
        <p:spPr>
          <a:xfrm>
            <a:off x="3753975" y="627424"/>
            <a:ext cx="6096000" cy="4524315"/>
          </a:xfrm>
          <a:prstGeom prst="rect">
            <a:avLst/>
          </a:prstGeom>
        </p:spPr>
        <p:txBody>
          <a:bodyPr>
            <a:spAutoFit/>
          </a:bodyPr>
          <a:lstStyle/>
          <a:p>
            <a:pPr algn="just"/>
            <a:r>
              <a:rPr lang="en-US" b="1" dirty="0"/>
              <a:t>Creating Audio Sources</a:t>
            </a:r>
          </a:p>
          <a:p>
            <a:pPr algn="just"/>
            <a:r>
              <a:rPr lang="en-US" dirty="0"/>
              <a:t>Audio Sources don’t do anything without an assigned </a:t>
            </a:r>
            <a:r>
              <a:rPr lang="en-US" b="1" dirty="0"/>
              <a:t>Audio Clip</a:t>
            </a:r>
            <a:r>
              <a:rPr lang="en-US" dirty="0"/>
              <a:t>. The Clip is the actual sound file that will be played back. The Source is like a controller for starting and stopping playback of that clip, and modifying other audio properties.</a:t>
            </a:r>
          </a:p>
          <a:p>
            <a:pPr algn="just"/>
            <a:r>
              <a:rPr lang="en-US" dirty="0"/>
              <a:t>To create a new Audio Source:</a:t>
            </a:r>
          </a:p>
          <a:p>
            <a:pPr algn="just"/>
            <a:r>
              <a:rPr lang="en-US" dirty="0"/>
              <a:t>Import your audio files into your Unity Project. These are now Audio Clips.</a:t>
            </a:r>
          </a:p>
          <a:p>
            <a:pPr algn="just"/>
            <a:r>
              <a:rPr lang="en-US" dirty="0"/>
              <a:t>Go to </a:t>
            </a:r>
            <a:r>
              <a:rPr lang="en-US" b="1" dirty="0" err="1"/>
              <a:t>GameObject</a:t>
            </a:r>
            <a:r>
              <a:rPr lang="en-US" b="1" dirty="0"/>
              <a:t>-&gt;Create Empty</a:t>
            </a:r>
            <a:r>
              <a:rPr lang="en-US" dirty="0"/>
              <a:t> from the </a:t>
            </a:r>
            <a:r>
              <a:rPr lang="en-US" dirty="0" err="1"/>
              <a:t>menubar</a:t>
            </a:r>
            <a:r>
              <a:rPr lang="en-US" dirty="0"/>
              <a:t>.</a:t>
            </a:r>
          </a:p>
          <a:p>
            <a:pPr algn="just"/>
            <a:r>
              <a:rPr lang="en-US" dirty="0"/>
              <a:t>With the new </a:t>
            </a:r>
            <a:r>
              <a:rPr lang="en-US" dirty="0" err="1"/>
              <a:t>GameObject</a:t>
            </a:r>
            <a:r>
              <a:rPr lang="en-US" dirty="0"/>
              <a:t> selected, select </a:t>
            </a:r>
            <a:endParaRPr lang="hr-HR" dirty="0"/>
          </a:p>
          <a:p>
            <a:pPr algn="just"/>
            <a:r>
              <a:rPr lang="en-US" b="1" dirty="0"/>
              <a:t>Component-&gt;Audio-&gt;Audio Source</a:t>
            </a:r>
            <a:r>
              <a:rPr lang="en-US" dirty="0"/>
              <a:t>.</a:t>
            </a:r>
          </a:p>
          <a:p>
            <a:pPr algn="just"/>
            <a:r>
              <a:rPr lang="en-US" dirty="0"/>
              <a:t>In the </a:t>
            </a:r>
            <a:r>
              <a:rPr lang="en-US" b="1" dirty="0"/>
              <a:t>Inspector</a:t>
            </a:r>
            <a:r>
              <a:rPr lang="en-US" dirty="0"/>
              <a:t>, find the </a:t>
            </a:r>
            <a:r>
              <a:rPr lang="en-US" b="1" dirty="0"/>
              <a:t>Audio Clip</a:t>
            </a:r>
            <a:r>
              <a:rPr lang="en-US" dirty="0"/>
              <a:t> property on the Audio Source Component and assign a clip, either by dragging one from the Project Window or by clicking the small circle icon to the right of the </a:t>
            </a:r>
            <a:r>
              <a:rPr lang="en-US" b="1" dirty="0"/>
              <a:t>Inspector</a:t>
            </a:r>
            <a:r>
              <a:rPr lang="en-US" dirty="0"/>
              <a:t> property, then selecting a clip from the list.</a:t>
            </a:r>
          </a:p>
        </p:txBody>
      </p:sp>
      <p:pic>
        <p:nvPicPr>
          <p:cNvPr id="11" name="Picture 10">
            <a:extLst>
              <a:ext uri="{FF2B5EF4-FFF2-40B4-BE49-F238E27FC236}">
                <a16:creationId xmlns:a16="http://schemas.microsoft.com/office/drawing/2014/main" id="{3B8CC871-4F01-4602-96F7-E6A5DEA3671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4622" y="1929901"/>
            <a:ext cx="2230258" cy="4257768"/>
          </a:xfrm>
          <a:prstGeom prst="snip2DiagRect">
            <a:avLst/>
          </a:prstGeom>
          <a:solidFill>
            <a:srgbClr val="FFFFFF">
              <a:shade val="85000"/>
            </a:srgbClr>
          </a:solidFill>
          <a:ln w="3175"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Rectangle 2">
            <a:extLst>
              <a:ext uri="{FF2B5EF4-FFF2-40B4-BE49-F238E27FC236}">
                <a16:creationId xmlns:a16="http://schemas.microsoft.com/office/drawing/2014/main" id="{E24E48DA-C908-42E6-AA4D-E21DDC9BE49D}"/>
              </a:ext>
            </a:extLst>
          </p:cNvPr>
          <p:cNvSpPr/>
          <p:nvPr/>
        </p:nvSpPr>
        <p:spPr>
          <a:xfrm>
            <a:off x="3753975" y="5249803"/>
            <a:ext cx="6096000" cy="1169551"/>
          </a:xfrm>
          <a:prstGeom prst="rect">
            <a:avLst/>
          </a:prstGeom>
        </p:spPr>
        <p:txBody>
          <a:bodyPr>
            <a:spAutoFit/>
          </a:bodyPr>
          <a:lstStyle/>
          <a:p>
            <a:r>
              <a:rPr lang="en-US" sz="1000" b="1" dirty="0"/>
              <a:t>Note:</a:t>
            </a:r>
            <a:r>
              <a:rPr lang="en-US" sz="1000" dirty="0"/>
              <a:t> If you want to create an </a:t>
            </a:r>
            <a:r>
              <a:rPr lang="en-US" sz="1000" b="1" dirty="0"/>
              <a:t>Audio Source</a:t>
            </a:r>
            <a:r>
              <a:rPr lang="en-US" sz="1000" dirty="0"/>
              <a:t> just for one </a:t>
            </a:r>
            <a:r>
              <a:rPr lang="en-US" sz="1000" b="1" dirty="0"/>
              <a:t>Audio Clip</a:t>
            </a:r>
            <a:r>
              <a:rPr lang="en-US" sz="1000" dirty="0"/>
              <a:t> that you have in the Assets folder then you can just drag that clip to the </a:t>
            </a:r>
            <a:r>
              <a:rPr lang="en-US" sz="1000" b="1" dirty="0"/>
              <a:t>scene view</a:t>
            </a:r>
            <a:br>
              <a:rPr lang="en-US" sz="1000" dirty="0"/>
            </a:br>
            <a:r>
              <a:rPr lang="en-US" sz="1000" dirty="0"/>
              <a:t> - a </a:t>
            </a:r>
            <a:r>
              <a:rPr lang="en-US" sz="1000" b="1" dirty="0" err="1"/>
              <a:t>GameObject</a:t>
            </a:r>
            <a:br>
              <a:rPr lang="en-US" sz="1000" dirty="0"/>
            </a:br>
            <a:r>
              <a:rPr lang="en-US" sz="1000" dirty="0"/>
              <a:t> with an </a:t>
            </a:r>
            <a:r>
              <a:rPr lang="en-US" sz="1000" b="1" dirty="0"/>
              <a:t>Audio Source</a:t>
            </a:r>
            <a:r>
              <a:rPr lang="en-US" sz="1000" dirty="0"/>
              <a:t> component will be created automatically for it. Dragging a clip onto on existing </a:t>
            </a:r>
            <a:r>
              <a:rPr lang="en-US" sz="1000" b="1" dirty="0" err="1"/>
              <a:t>GameObject</a:t>
            </a:r>
            <a:r>
              <a:rPr lang="en-US" sz="1000" dirty="0"/>
              <a:t> will attach the clip along with a new </a:t>
            </a:r>
            <a:r>
              <a:rPr lang="en-US" sz="1000" b="1" dirty="0"/>
              <a:t>Audio Source</a:t>
            </a:r>
            <a:r>
              <a:rPr lang="en-US" sz="1000" dirty="0"/>
              <a:t> if there isn’t one already there. If the object does already have an </a:t>
            </a:r>
            <a:r>
              <a:rPr lang="en-US" sz="1000" b="1" dirty="0"/>
              <a:t>Audio Source</a:t>
            </a:r>
            <a:r>
              <a:rPr lang="en-US" sz="1000" dirty="0"/>
              <a:t> then the newly dragged clip will replace the one that the source currently uses.</a:t>
            </a:r>
          </a:p>
        </p:txBody>
      </p:sp>
      <p:pic>
        <p:nvPicPr>
          <p:cNvPr id="5" name="Picture 4">
            <a:extLst>
              <a:ext uri="{FF2B5EF4-FFF2-40B4-BE49-F238E27FC236}">
                <a16:creationId xmlns:a16="http://schemas.microsoft.com/office/drawing/2014/main" id="{E5CD75E9-E176-41AB-BE33-CE44A5921C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8602" y="1622544"/>
            <a:ext cx="1735087" cy="2368502"/>
          </a:xfrm>
          <a:prstGeom prst="rect">
            <a:avLst/>
          </a:prstGeom>
        </p:spPr>
      </p:pic>
      <p:pic>
        <p:nvPicPr>
          <p:cNvPr id="13" name="Picture 12">
            <a:extLst>
              <a:ext uri="{FF2B5EF4-FFF2-40B4-BE49-F238E27FC236}">
                <a16:creationId xmlns:a16="http://schemas.microsoft.com/office/drawing/2014/main" id="{F9972667-0965-461D-BDC8-EA4AA93509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805" y="467350"/>
            <a:ext cx="2151892" cy="1155194"/>
          </a:xfrm>
          <a:prstGeom prst="rect">
            <a:avLst/>
          </a:prstGeom>
        </p:spPr>
      </p:pic>
    </p:spTree>
    <p:extLst>
      <p:ext uri="{BB962C8B-B14F-4D97-AF65-F5344CB8AC3E}">
        <p14:creationId xmlns:p14="http://schemas.microsoft.com/office/powerpoint/2010/main" val="445102941"/>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66DF196-6721-4B9B-B136-F277D5CDE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4749" y="584084"/>
            <a:ext cx="1732116" cy="630326"/>
          </a:xfrm>
          <a:prstGeom prst="rect">
            <a:avLst/>
          </a:prstGeom>
        </p:spPr>
      </p:pic>
      <p:pic>
        <p:nvPicPr>
          <p:cNvPr id="11" name="Picture 10">
            <a:extLst>
              <a:ext uri="{FF2B5EF4-FFF2-40B4-BE49-F238E27FC236}">
                <a16:creationId xmlns:a16="http://schemas.microsoft.com/office/drawing/2014/main" id="{3B8CC871-4F01-4602-96F7-E6A5DEA3671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4622" y="1929901"/>
            <a:ext cx="2230258" cy="425776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F795492F-0FE3-4E6D-ACBB-E4788EFBE0D2}"/>
              </a:ext>
            </a:extLst>
          </p:cNvPr>
          <p:cNvSpPr txBox="1"/>
          <p:nvPr/>
        </p:nvSpPr>
        <p:spPr>
          <a:xfrm>
            <a:off x="4008234" y="420484"/>
            <a:ext cx="5128891" cy="6017032"/>
          </a:xfrm>
          <a:prstGeom prst="rect">
            <a:avLst/>
          </a:prstGeom>
          <a:noFill/>
        </p:spPr>
        <p:txBody>
          <a:bodyPr wrap="square" rtlCol="0">
            <a:spAutoFit/>
          </a:bodyPr>
          <a:lstStyle/>
          <a:p>
            <a:r>
              <a:rPr lang="en-US" sz="700" dirty="0"/>
              <a:t>//This script allows you to toggle music to play and stop.</a:t>
            </a:r>
          </a:p>
          <a:p>
            <a:r>
              <a:rPr lang="en-US" sz="700" dirty="0"/>
              <a:t>//Assign an </a:t>
            </a:r>
            <a:r>
              <a:rPr lang="en-US" sz="700" dirty="0" err="1"/>
              <a:t>AudioSource</a:t>
            </a:r>
            <a:r>
              <a:rPr lang="en-US" sz="700" dirty="0"/>
              <a:t> to a </a:t>
            </a:r>
            <a:r>
              <a:rPr lang="en-US" sz="700" dirty="0" err="1"/>
              <a:t>GameObject</a:t>
            </a:r>
            <a:r>
              <a:rPr lang="en-US" sz="700" dirty="0"/>
              <a:t> and attach an Audio Clip in the Audio Source. Attach this script to the </a:t>
            </a:r>
            <a:r>
              <a:rPr lang="en-US" sz="700" dirty="0" err="1"/>
              <a:t>GameObject</a:t>
            </a:r>
            <a:r>
              <a:rPr lang="en-US" sz="700" dirty="0"/>
              <a:t>.</a:t>
            </a:r>
          </a:p>
          <a:p>
            <a:endParaRPr lang="en-US" sz="700" dirty="0"/>
          </a:p>
          <a:p>
            <a:r>
              <a:rPr lang="en-US" sz="700" dirty="0"/>
              <a:t>using </a:t>
            </a:r>
            <a:r>
              <a:rPr lang="en-US" sz="700" dirty="0" err="1"/>
              <a:t>UnityEngine</a:t>
            </a:r>
            <a:r>
              <a:rPr lang="en-US" sz="700" dirty="0"/>
              <a:t>;</a:t>
            </a:r>
          </a:p>
          <a:p>
            <a:endParaRPr lang="en-US" sz="700" dirty="0"/>
          </a:p>
          <a:p>
            <a:r>
              <a:rPr lang="en-US" sz="700" dirty="0"/>
              <a:t>public class Example : </a:t>
            </a:r>
            <a:r>
              <a:rPr lang="en-US" sz="700" dirty="0" err="1"/>
              <a:t>MonoBehaviour</a:t>
            </a:r>
            <a:endParaRPr lang="en-US" sz="700" dirty="0"/>
          </a:p>
          <a:p>
            <a:r>
              <a:rPr lang="en-US" sz="700" dirty="0"/>
              <a:t>{</a:t>
            </a:r>
          </a:p>
          <a:p>
            <a:r>
              <a:rPr lang="en-US" sz="700" dirty="0"/>
              <a:t>    </a:t>
            </a:r>
            <a:r>
              <a:rPr lang="en-US" sz="700" dirty="0" err="1"/>
              <a:t>AudioSource</a:t>
            </a:r>
            <a:r>
              <a:rPr lang="en-US" sz="700" dirty="0"/>
              <a:t> </a:t>
            </a:r>
            <a:r>
              <a:rPr lang="en-US" sz="700" dirty="0" err="1"/>
              <a:t>m_MyAudioSource</a:t>
            </a:r>
            <a:r>
              <a:rPr lang="en-US" sz="700" dirty="0"/>
              <a:t>;</a:t>
            </a:r>
          </a:p>
          <a:p>
            <a:endParaRPr lang="en-US" sz="700" dirty="0"/>
          </a:p>
          <a:p>
            <a:r>
              <a:rPr lang="en-US" sz="700" dirty="0"/>
              <a:t>    //Play the music</a:t>
            </a:r>
          </a:p>
          <a:p>
            <a:r>
              <a:rPr lang="en-US" sz="700" dirty="0"/>
              <a:t>    bool </a:t>
            </a:r>
            <a:r>
              <a:rPr lang="en-US" sz="700" dirty="0" err="1"/>
              <a:t>m_Play</a:t>
            </a:r>
            <a:r>
              <a:rPr lang="en-US" sz="700" dirty="0"/>
              <a:t>;</a:t>
            </a:r>
          </a:p>
          <a:p>
            <a:r>
              <a:rPr lang="en-US" sz="700" dirty="0"/>
              <a:t>    //Detect when you use the toggle, ensures music isn’t played multiple times</a:t>
            </a:r>
          </a:p>
          <a:p>
            <a:r>
              <a:rPr lang="en-US" sz="700" dirty="0"/>
              <a:t>    bool </a:t>
            </a:r>
            <a:r>
              <a:rPr lang="en-US" sz="700" dirty="0" err="1"/>
              <a:t>m_ToggleChange</a:t>
            </a:r>
            <a:r>
              <a:rPr lang="en-US" sz="700" dirty="0"/>
              <a:t>;</a:t>
            </a:r>
          </a:p>
          <a:p>
            <a:endParaRPr lang="en-US" sz="700" dirty="0"/>
          </a:p>
          <a:p>
            <a:r>
              <a:rPr lang="en-US" sz="700" dirty="0"/>
              <a:t>    void Start()</a:t>
            </a:r>
          </a:p>
          <a:p>
            <a:r>
              <a:rPr lang="en-US" sz="700" dirty="0"/>
              <a:t>    {</a:t>
            </a:r>
          </a:p>
          <a:p>
            <a:r>
              <a:rPr lang="en-US" sz="700" dirty="0"/>
              <a:t>        //Fetch the </a:t>
            </a:r>
            <a:r>
              <a:rPr lang="en-US" sz="700" dirty="0" err="1"/>
              <a:t>AudioSource</a:t>
            </a:r>
            <a:r>
              <a:rPr lang="en-US" sz="700" dirty="0"/>
              <a:t> from the </a:t>
            </a:r>
            <a:r>
              <a:rPr lang="en-US" sz="700" dirty="0" err="1"/>
              <a:t>GameObject</a:t>
            </a:r>
            <a:endParaRPr lang="en-US" sz="700" dirty="0"/>
          </a:p>
          <a:p>
            <a:r>
              <a:rPr lang="en-US" sz="700" dirty="0"/>
              <a:t>        </a:t>
            </a:r>
            <a:r>
              <a:rPr lang="en-US" sz="700" dirty="0" err="1"/>
              <a:t>m_MyAudioSource</a:t>
            </a:r>
            <a:r>
              <a:rPr lang="en-US" sz="700" dirty="0"/>
              <a:t> = </a:t>
            </a:r>
            <a:r>
              <a:rPr lang="en-US" sz="700" dirty="0" err="1"/>
              <a:t>GetComponent</a:t>
            </a:r>
            <a:r>
              <a:rPr lang="en-US" sz="700" dirty="0"/>
              <a:t>&lt;</a:t>
            </a:r>
            <a:r>
              <a:rPr lang="en-US" sz="700" dirty="0" err="1"/>
              <a:t>AudioSource</a:t>
            </a:r>
            <a:r>
              <a:rPr lang="en-US" sz="700" dirty="0"/>
              <a:t>&gt;();</a:t>
            </a:r>
          </a:p>
          <a:p>
            <a:r>
              <a:rPr lang="en-US" sz="700" dirty="0"/>
              <a:t>        //Ensure the toggle is set to true for the music to play at start-up</a:t>
            </a:r>
          </a:p>
          <a:p>
            <a:r>
              <a:rPr lang="en-US" sz="700" dirty="0"/>
              <a:t>        </a:t>
            </a:r>
            <a:r>
              <a:rPr lang="en-US" sz="700" dirty="0" err="1"/>
              <a:t>m_Play</a:t>
            </a:r>
            <a:r>
              <a:rPr lang="en-US" sz="700" dirty="0"/>
              <a:t> = true;</a:t>
            </a:r>
          </a:p>
          <a:p>
            <a:r>
              <a:rPr lang="en-US" sz="700" dirty="0"/>
              <a:t>    }</a:t>
            </a:r>
          </a:p>
          <a:p>
            <a:endParaRPr lang="en-US" sz="700" dirty="0"/>
          </a:p>
          <a:p>
            <a:r>
              <a:rPr lang="en-US" sz="700" dirty="0"/>
              <a:t>    void Update()</a:t>
            </a:r>
          </a:p>
          <a:p>
            <a:r>
              <a:rPr lang="en-US" sz="700" dirty="0"/>
              <a:t>    {</a:t>
            </a:r>
          </a:p>
          <a:p>
            <a:r>
              <a:rPr lang="en-US" sz="700" dirty="0"/>
              <a:t>        //Check to see if you just set the toggle to positive</a:t>
            </a:r>
          </a:p>
          <a:p>
            <a:r>
              <a:rPr lang="en-US" sz="700" dirty="0"/>
              <a:t>        if (</a:t>
            </a:r>
            <a:r>
              <a:rPr lang="en-US" sz="700" dirty="0" err="1"/>
              <a:t>m_Play</a:t>
            </a:r>
            <a:r>
              <a:rPr lang="en-US" sz="700" dirty="0"/>
              <a:t> == true &amp;&amp; </a:t>
            </a:r>
            <a:r>
              <a:rPr lang="en-US" sz="700" dirty="0" err="1"/>
              <a:t>m_ToggleChange</a:t>
            </a:r>
            <a:r>
              <a:rPr lang="en-US" sz="700" dirty="0"/>
              <a:t> == true)</a:t>
            </a:r>
          </a:p>
          <a:p>
            <a:r>
              <a:rPr lang="en-US" sz="700" dirty="0"/>
              <a:t>        {</a:t>
            </a:r>
          </a:p>
          <a:p>
            <a:r>
              <a:rPr lang="en-US" sz="700" dirty="0"/>
              <a:t>            //Play the audio you attach to the </a:t>
            </a:r>
            <a:r>
              <a:rPr lang="en-US" sz="700" dirty="0" err="1"/>
              <a:t>AudioSource</a:t>
            </a:r>
            <a:r>
              <a:rPr lang="en-US" sz="700" dirty="0"/>
              <a:t> component</a:t>
            </a:r>
          </a:p>
          <a:p>
            <a:r>
              <a:rPr lang="en-US" sz="700" dirty="0"/>
              <a:t>            </a:t>
            </a:r>
            <a:r>
              <a:rPr lang="en-US" sz="700" dirty="0" err="1"/>
              <a:t>m_MyAudioSource.Play</a:t>
            </a:r>
            <a:r>
              <a:rPr lang="en-US" sz="700" dirty="0"/>
              <a:t>();</a:t>
            </a:r>
          </a:p>
          <a:p>
            <a:r>
              <a:rPr lang="en-US" sz="700" dirty="0"/>
              <a:t>            //Ensure audio doesn’t play more than once</a:t>
            </a:r>
          </a:p>
          <a:p>
            <a:r>
              <a:rPr lang="en-US" sz="700" dirty="0"/>
              <a:t>            </a:t>
            </a:r>
            <a:r>
              <a:rPr lang="en-US" sz="700" dirty="0" err="1"/>
              <a:t>m_ToggleChange</a:t>
            </a:r>
            <a:r>
              <a:rPr lang="en-US" sz="700" dirty="0"/>
              <a:t> = false;</a:t>
            </a:r>
          </a:p>
          <a:p>
            <a:r>
              <a:rPr lang="en-US" sz="700" dirty="0"/>
              <a:t>        }</a:t>
            </a:r>
          </a:p>
          <a:p>
            <a:r>
              <a:rPr lang="en-US" sz="700" dirty="0"/>
              <a:t>        //Check if you just set the toggle to false</a:t>
            </a:r>
          </a:p>
          <a:p>
            <a:r>
              <a:rPr lang="en-US" sz="700" dirty="0"/>
              <a:t>        if (</a:t>
            </a:r>
            <a:r>
              <a:rPr lang="en-US" sz="700" dirty="0" err="1"/>
              <a:t>m_Play</a:t>
            </a:r>
            <a:r>
              <a:rPr lang="en-US" sz="700" dirty="0"/>
              <a:t> == false &amp;&amp; </a:t>
            </a:r>
            <a:r>
              <a:rPr lang="en-US" sz="700" dirty="0" err="1"/>
              <a:t>m_ToggleChange</a:t>
            </a:r>
            <a:r>
              <a:rPr lang="en-US" sz="700" dirty="0"/>
              <a:t> == true)</a:t>
            </a:r>
          </a:p>
          <a:p>
            <a:r>
              <a:rPr lang="en-US" sz="700" dirty="0"/>
              <a:t>        {</a:t>
            </a:r>
          </a:p>
          <a:p>
            <a:r>
              <a:rPr lang="en-US" sz="700" dirty="0"/>
              <a:t>            //Stop the audio</a:t>
            </a:r>
          </a:p>
          <a:p>
            <a:r>
              <a:rPr lang="en-US" sz="700" dirty="0"/>
              <a:t>            </a:t>
            </a:r>
            <a:r>
              <a:rPr lang="en-US" sz="700" dirty="0" err="1"/>
              <a:t>m_MyAudioSource.Stop</a:t>
            </a:r>
            <a:r>
              <a:rPr lang="en-US" sz="700" dirty="0"/>
              <a:t>();</a:t>
            </a:r>
          </a:p>
          <a:p>
            <a:r>
              <a:rPr lang="en-US" sz="700" dirty="0"/>
              <a:t>            //Ensure audio doesn’t play more than once</a:t>
            </a:r>
          </a:p>
          <a:p>
            <a:r>
              <a:rPr lang="en-US" sz="700" dirty="0"/>
              <a:t>            </a:t>
            </a:r>
            <a:r>
              <a:rPr lang="en-US" sz="700" dirty="0" err="1"/>
              <a:t>m_ToggleChange</a:t>
            </a:r>
            <a:r>
              <a:rPr lang="en-US" sz="700" dirty="0"/>
              <a:t> = false;</a:t>
            </a:r>
          </a:p>
          <a:p>
            <a:r>
              <a:rPr lang="en-US" sz="700" dirty="0"/>
              <a:t>        }</a:t>
            </a:r>
          </a:p>
          <a:p>
            <a:r>
              <a:rPr lang="en-US" sz="700" dirty="0"/>
              <a:t>    }</a:t>
            </a:r>
          </a:p>
          <a:p>
            <a:endParaRPr lang="en-US" sz="700" dirty="0"/>
          </a:p>
          <a:p>
            <a:r>
              <a:rPr lang="en-US" sz="700" dirty="0"/>
              <a:t>    void </a:t>
            </a:r>
            <a:r>
              <a:rPr lang="en-US" sz="700" dirty="0" err="1"/>
              <a:t>OnGUI</a:t>
            </a:r>
            <a:r>
              <a:rPr lang="en-US" sz="700" dirty="0"/>
              <a:t>()</a:t>
            </a:r>
          </a:p>
          <a:p>
            <a:r>
              <a:rPr lang="en-US" sz="700" dirty="0"/>
              <a:t>    {</a:t>
            </a:r>
          </a:p>
          <a:p>
            <a:r>
              <a:rPr lang="en-US" sz="700" dirty="0"/>
              <a:t>        //Switch this toggle to activate and deactivate the parent </a:t>
            </a:r>
            <a:r>
              <a:rPr lang="en-US" sz="700" dirty="0" err="1"/>
              <a:t>GameObject</a:t>
            </a:r>
            <a:endParaRPr lang="en-US" sz="700" dirty="0"/>
          </a:p>
          <a:p>
            <a:r>
              <a:rPr lang="en-US" sz="700" dirty="0"/>
              <a:t>        </a:t>
            </a:r>
            <a:r>
              <a:rPr lang="en-US" sz="700" dirty="0" err="1"/>
              <a:t>m_Play</a:t>
            </a:r>
            <a:r>
              <a:rPr lang="en-US" sz="700" dirty="0"/>
              <a:t> = </a:t>
            </a:r>
            <a:r>
              <a:rPr lang="en-US" sz="700" dirty="0" err="1"/>
              <a:t>GUI.Toggle</a:t>
            </a:r>
            <a:r>
              <a:rPr lang="en-US" sz="700" dirty="0"/>
              <a:t>(new </a:t>
            </a:r>
            <a:r>
              <a:rPr lang="en-US" sz="700" dirty="0" err="1"/>
              <a:t>Rect</a:t>
            </a:r>
            <a:r>
              <a:rPr lang="en-US" sz="700" dirty="0"/>
              <a:t>(10, 10, 100, 30), </a:t>
            </a:r>
            <a:r>
              <a:rPr lang="en-US" sz="700" dirty="0" err="1"/>
              <a:t>m_Play</a:t>
            </a:r>
            <a:r>
              <a:rPr lang="en-US" sz="700" dirty="0"/>
              <a:t>, "Play Music");</a:t>
            </a:r>
          </a:p>
          <a:p>
            <a:endParaRPr lang="en-US" sz="700" dirty="0"/>
          </a:p>
          <a:p>
            <a:r>
              <a:rPr lang="en-US" sz="700" dirty="0"/>
              <a:t>        //Detect if there is a change with the toggle</a:t>
            </a:r>
          </a:p>
          <a:p>
            <a:r>
              <a:rPr lang="en-US" sz="700" dirty="0"/>
              <a:t>        if (</a:t>
            </a:r>
            <a:r>
              <a:rPr lang="en-US" sz="700" dirty="0" err="1"/>
              <a:t>GUI.changed</a:t>
            </a:r>
            <a:r>
              <a:rPr lang="en-US" sz="700" dirty="0"/>
              <a:t>)</a:t>
            </a:r>
          </a:p>
          <a:p>
            <a:r>
              <a:rPr lang="en-US" sz="700" dirty="0"/>
              <a:t>        {</a:t>
            </a:r>
          </a:p>
          <a:p>
            <a:r>
              <a:rPr lang="en-US" sz="700" dirty="0"/>
              <a:t>            //Change to true to show that there was just a change in the toggle state</a:t>
            </a:r>
          </a:p>
          <a:p>
            <a:r>
              <a:rPr lang="en-US" sz="700" dirty="0"/>
              <a:t>            </a:t>
            </a:r>
            <a:r>
              <a:rPr lang="en-US" sz="700" dirty="0" err="1"/>
              <a:t>m_ToggleChange</a:t>
            </a:r>
            <a:r>
              <a:rPr lang="en-US" sz="700" dirty="0"/>
              <a:t> = true;</a:t>
            </a:r>
          </a:p>
          <a:p>
            <a:r>
              <a:rPr lang="en-US" sz="700" dirty="0"/>
              <a:t>        }</a:t>
            </a:r>
          </a:p>
          <a:p>
            <a:r>
              <a:rPr lang="en-US" sz="700" dirty="0"/>
              <a:t>    }</a:t>
            </a:r>
          </a:p>
          <a:p>
            <a:r>
              <a:rPr lang="en-US" sz="700" dirty="0"/>
              <a:t>}</a:t>
            </a:r>
            <a:endParaRPr lang="hr-HR" sz="700" dirty="0"/>
          </a:p>
        </p:txBody>
      </p:sp>
      <p:pic>
        <p:nvPicPr>
          <p:cNvPr id="13" name="Picture 12">
            <a:extLst>
              <a:ext uri="{FF2B5EF4-FFF2-40B4-BE49-F238E27FC236}">
                <a16:creationId xmlns:a16="http://schemas.microsoft.com/office/drawing/2014/main" id="{CA648B30-EF5D-430D-9EBB-DED60C12C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8602" y="1622544"/>
            <a:ext cx="1735087" cy="2368502"/>
          </a:xfrm>
          <a:prstGeom prst="rect">
            <a:avLst/>
          </a:prstGeom>
        </p:spPr>
      </p:pic>
      <p:pic>
        <p:nvPicPr>
          <p:cNvPr id="14" name="Picture 13">
            <a:extLst>
              <a:ext uri="{FF2B5EF4-FFF2-40B4-BE49-F238E27FC236}">
                <a16:creationId xmlns:a16="http://schemas.microsoft.com/office/drawing/2014/main" id="{94B18953-B548-4E31-9C8F-B2F49AAD32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805" y="467350"/>
            <a:ext cx="2151892" cy="1155194"/>
          </a:xfrm>
          <a:prstGeom prst="rect">
            <a:avLst/>
          </a:prstGeom>
        </p:spPr>
      </p:pic>
    </p:spTree>
    <p:extLst>
      <p:ext uri="{BB962C8B-B14F-4D97-AF65-F5344CB8AC3E}">
        <p14:creationId xmlns:p14="http://schemas.microsoft.com/office/powerpoint/2010/main" val="2344789215"/>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FC6072-C544-4E12-9B53-15198BF4C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3313" y="3318507"/>
            <a:ext cx="3602476" cy="1310960"/>
          </a:xfrm>
          <a:prstGeom prst="rect">
            <a:avLst/>
          </a:prstGeom>
        </p:spPr>
      </p:pic>
      <p:pic>
        <p:nvPicPr>
          <p:cNvPr id="12" name="Picture 11">
            <a:extLst>
              <a:ext uri="{FF2B5EF4-FFF2-40B4-BE49-F238E27FC236}">
                <a16:creationId xmlns:a16="http://schemas.microsoft.com/office/drawing/2014/main" id="{C66DF196-6721-4B9B-B136-F277D5CDE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4749" y="584084"/>
            <a:ext cx="1732116" cy="630326"/>
          </a:xfrm>
          <a:prstGeom prst="rect">
            <a:avLst/>
          </a:prstGeom>
        </p:spPr>
      </p:pic>
      <p:pic>
        <p:nvPicPr>
          <p:cNvPr id="2050" name="Picture 2" descr="The Audio Clip inspector">
            <a:extLst>
              <a:ext uri="{FF2B5EF4-FFF2-40B4-BE49-F238E27FC236}">
                <a16:creationId xmlns:a16="http://schemas.microsoft.com/office/drawing/2014/main" id="{7822B8A2-183E-4C4E-8F26-C2F84E1E89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801" y="1991685"/>
            <a:ext cx="1852918" cy="425776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Rectangle 12">
            <a:extLst>
              <a:ext uri="{FF2B5EF4-FFF2-40B4-BE49-F238E27FC236}">
                <a16:creationId xmlns:a16="http://schemas.microsoft.com/office/drawing/2014/main" id="{CD92E2E9-289C-4320-B04B-6F1247DE68F0}"/>
              </a:ext>
            </a:extLst>
          </p:cNvPr>
          <p:cNvSpPr/>
          <p:nvPr/>
        </p:nvSpPr>
        <p:spPr>
          <a:xfrm>
            <a:off x="3753975" y="1844333"/>
            <a:ext cx="6096000" cy="2585323"/>
          </a:xfrm>
          <a:prstGeom prst="rect">
            <a:avLst/>
          </a:prstGeom>
        </p:spPr>
        <p:txBody>
          <a:bodyPr>
            <a:spAutoFit/>
          </a:bodyPr>
          <a:lstStyle/>
          <a:p>
            <a:r>
              <a:rPr lang="en-US" b="1" dirty="0"/>
              <a:t>Audio Clips</a:t>
            </a:r>
            <a:r>
              <a:rPr lang="en-US" dirty="0"/>
              <a:t> contain the audio data used by </a:t>
            </a:r>
            <a:r>
              <a:rPr lang="en-US" b="1" dirty="0">
                <a:hlinkClick r:id="rId5">
                  <a:extLst>
                    <a:ext uri="{A12FA001-AC4F-418D-AE19-62706E023703}">
                      <ahyp:hlinkClr xmlns:ahyp="http://schemas.microsoft.com/office/drawing/2018/hyperlinkcolor" val="tx"/>
                    </a:ext>
                  </a:extLst>
                </a:hlinkClick>
              </a:rPr>
              <a:t>Audio Sources</a:t>
            </a:r>
            <a:br>
              <a:rPr lang="en-US" dirty="0"/>
            </a:br>
            <a:r>
              <a:rPr lang="en-US" dirty="0"/>
              <a:t>. Unity supports mono, stereo and multichannel audio assets (up to eight channels). The audio file formats that Unity can import are </a:t>
            </a:r>
            <a:r>
              <a:rPr lang="en-US" b="1" dirty="0"/>
              <a:t>.</a:t>
            </a:r>
            <a:r>
              <a:rPr lang="en-US" b="1" dirty="0" err="1"/>
              <a:t>aif</a:t>
            </a:r>
            <a:r>
              <a:rPr lang="en-US" dirty="0"/>
              <a:t>, </a:t>
            </a:r>
            <a:r>
              <a:rPr lang="en-US" b="1" dirty="0"/>
              <a:t>.wav</a:t>
            </a:r>
            <a:r>
              <a:rPr lang="en-US" dirty="0"/>
              <a:t>, </a:t>
            </a:r>
            <a:r>
              <a:rPr lang="en-US" b="1" dirty="0"/>
              <a:t>.mp3</a:t>
            </a:r>
            <a:r>
              <a:rPr lang="en-US" dirty="0"/>
              <a:t>, and </a:t>
            </a:r>
            <a:r>
              <a:rPr lang="en-US" b="1" dirty="0"/>
              <a:t>.</a:t>
            </a:r>
            <a:r>
              <a:rPr lang="en-US" b="1" dirty="0" err="1"/>
              <a:t>ogg</a:t>
            </a:r>
            <a:r>
              <a:rPr lang="en-US" dirty="0"/>
              <a:t>. Unity can also import </a:t>
            </a:r>
            <a:r>
              <a:rPr lang="en-US" b="1" dirty="0">
                <a:hlinkClick r:id="rId6">
                  <a:extLst>
                    <a:ext uri="{A12FA001-AC4F-418D-AE19-62706E023703}">
                      <ahyp:hlinkClr xmlns:ahyp="http://schemas.microsoft.com/office/drawing/2018/hyperlinkcolor" val="tx"/>
                    </a:ext>
                  </a:extLst>
                </a:hlinkClick>
              </a:rPr>
              <a:t>tracker modules</a:t>
            </a:r>
            <a:r>
              <a:rPr lang="en-US" b="1" dirty="0"/>
              <a:t> </a:t>
            </a:r>
            <a:r>
              <a:rPr lang="en-US" dirty="0"/>
              <a:t>in the </a:t>
            </a:r>
            <a:r>
              <a:rPr lang="en-US" b="1" dirty="0"/>
              <a:t>.</a:t>
            </a:r>
            <a:r>
              <a:rPr lang="en-US" b="1" dirty="0" err="1"/>
              <a:t>xm</a:t>
            </a:r>
            <a:r>
              <a:rPr lang="en-US" dirty="0"/>
              <a:t>, </a:t>
            </a:r>
            <a:r>
              <a:rPr lang="en-US" b="1" dirty="0"/>
              <a:t>.mod</a:t>
            </a:r>
            <a:r>
              <a:rPr lang="en-US" dirty="0"/>
              <a:t>, </a:t>
            </a:r>
            <a:r>
              <a:rPr lang="en-US" b="1" dirty="0"/>
              <a:t>.it</a:t>
            </a:r>
            <a:r>
              <a:rPr lang="en-US" dirty="0"/>
              <a:t>, and </a:t>
            </a:r>
            <a:r>
              <a:rPr lang="en-US" b="1" dirty="0"/>
              <a:t>.s3m</a:t>
            </a:r>
            <a:r>
              <a:rPr lang="en-US" dirty="0"/>
              <a:t> formats. The tracker module assets behave the same way as any other audio assets in Unity although no waveform preview is available in the asset import </a:t>
            </a:r>
            <a:r>
              <a:rPr lang="en-US" b="1" dirty="0"/>
              <a:t>inspector</a:t>
            </a:r>
            <a:br>
              <a:rPr lang="en-US" dirty="0"/>
            </a:br>
            <a:r>
              <a:rPr lang="en-US" dirty="0"/>
              <a:t>.</a:t>
            </a:r>
          </a:p>
        </p:txBody>
      </p:sp>
      <p:pic>
        <p:nvPicPr>
          <p:cNvPr id="14" name="Picture 13">
            <a:extLst>
              <a:ext uri="{FF2B5EF4-FFF2-40B4-BE49-F238E27FC236}">
                <a16:creationId xmlns:a16="http://schemas.microsoft.com/office/drawing/2014/main" id="{4C8F5868-5587-4921-A303-67DD93E516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48602" y="1622544"/>
            <a:ext cx="1735087" cy="2368502"/>
          </a:xfrm>
          <a:prstGeom prst="rect">
            <a:avLst/>
          </a:prstGeom>
        </p:spPr>
      </p:pic>
      <p:pic>
        <p:nvPicPr>
          <p:cNvPr id="15" name="Picture 14">
            <a:extLst>
              <a:ext uri="{FF2B5EF4-FFF2-40B4-BE49-F238E27FC236}">
                <a16:creationId xmlns:a16="http://schemas.microsoft.com/office/drawing/2014/main" id="{EBC36E8D-791E-410A-AE9E-64C8F53F7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610" y="415534"/>
            <a:ext cx="1987300" cy="1207010"/>
          </a:xfrm>
          <a:prstGeom prst="rect">
            <a:avLst/>
          </a:prstGeom>
        </p:spPr>
      </p:pic>
    </p:spTree>
    <p:extLst>
      <p:ext uri="{BB962C8B-B14F-4D97-AF65-F5344CB8AC3E}">
        <p14:creationId xmlns:p14="http://schemas.microsoft.com/office/powerpoint/2010/main" val="3479820219"/>
      </p:ext>
    </p:extLst>
  </p:cSld>
  <p:clrMapOvr>
    <a:masterClrMapping/>
  </p:clrMapOvr>
  <mc:AlternateContent xmlns:mc="http://schemas.openxmlformats.org/markup-compatibility/2006" xmlns:p14="http://schemas.microsoft.com/office/powerpoint/2010/main">
    <mc:Choice Requires="p14">
      <p:transition spd="slow" p14:dur="3250">
        <p14:vortex dir="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TotalTime>
  <Words>1499</Words>
  <Application>Microsoft Office PowerPoint</Application>
  <PresentationFormat>Widescreen</PresentationFormat>
  <Paragraphs>91</Paragraphs>
  <Slides>12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Kiko</dc:creator>
  <cp:lastModifiedBy>Kiko</cp:lastModifiedBy>
  <cp:revision>23</cp:revision>
  <dcterms:created xsi:type="dcterms:W3CDTF">2019-12-05T19:55:22Z</dcterms:created>
  <dcterms:modified xsi:type="dcterms:W3CDTF">2019-12-05T23:08:39Z</dcterms:modified>
</cp:coreProperties>
</file>